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>
        <a:solidFill>
          <a:srgbClr val="07D2ED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2E61C-5F99-4F3B-933C-2E54C353B440}" type="presOf" srcId="{9E53B189-0707-4064-9012-2711E3FFAF51}" destId="{5E98A81F-6172-48FF-A315-DC20E1D6D860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5CAB287-0DA4-48C0-98D4-7D82C0809D53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064705-92B5-41A7-9BF6-23AF7B1EBDEE}" type="presOf" srcId="{EF3DA76C-D868-4446-A08E-A80CAB3A147C}" destId="{71C6594F-E037-4259-BCD1-AAD3B842C68C}" srcOrd="0" destOrd="0" presId="urn:microsoft.com/office/officeart/2005/8/layout/venn3"/>
    <dgm:cxn modelId="{4DA5B363-CAAE-4143-B313-23B12E7CAC68}" type="presOf" srcId="{66612BEF-459C-4E4F-BD0C-352D325DEF40}" destId="{446CA65D-CB69-46F3-B3D9-11BB3C3F4571}" srcOrd="0" destOrd="0" presId="urn:microsoft.com/office/officeart/2005/8/layout/venn3"/>
    <dgm:cxn modelId="{399DF06A-3825-4A31-9A06-404E1F30934E}" type="presOf" srcId="{D831D0E8-FC2F-417C-8A50-B7132907CF42}" destId="{7639CDC6-C8AB-48DF-84F2-A06C8023F0E7}" srcOrd="0" destOrd="0" presId="urn:microsoft.com/office/officeart/2005/8/layout/venn3"/>
    <dgm:cxn modelId="{FFEF1DE6-11F6-48D6-96B9-3C90BF8E89D9}" type="presParOf" srcId="{446CA65D-CB69-46F3-B3D9-11BB3C3F4571}" destId="{5E98A81F-6172-48FF-A315-DC20E1D6D860}" srcOrd="0" destOrd="0" presId="urn:microsoft.com/office/officeart/2005/8/layout/venn3"/>
    <dgm:cxn modelId="{D74493FA-7849-4AAA-9E18-7230BB934151}" type="presParOf" srcId="{446CA65D-CB69-46F3-B3D9-11BB3C3F4571}" destId="{233A0F06-B176-4222-B794-F8A2ACEF7896}" srcOrd="1" destOrd="0" presId="urn:microsoft.com/office/officeart/2005/8/layout/venn3"/>
    <dgm:cxn modelId="{9F162796-5E95-4755-9A58-DB439DF902F9}" type="presParOf" srcId="{446CA65D-CB69-46F3-B3D9-11BB3C3F4571}" destId="{F714F26A-66E6-47A5-BA72-4D05BE71D5ED}" srcOrd="2" destOrd="0" presId="urn:microsoft.com/office/officeart/2005/8/layout/venn3"/>
    <dgm:cxn modelId="{0F18D01B-70D6-4C62-BC21-D04FB9C0136B}" type="presParOf" srcId="{446CA65D-CB69-46F3-B3D9-11BB3C3F4571}" destId="{C1BB16E1-7DA5-48EB-B3D7-8BC424EC9F8B}" srcOrd="3" destOrd="0" presId="urn:microsoft.com/office/officeart/2005/8/layout/venn3"/>
    <dgm:cxn modelId="{4F295B0C-65A0-44BE-8471-F3D65D76C59E}" type="presParOf" srcId="{446CA65D-CB69-46F3-B3D9-11BB3C3F4571}" destId="{71C6594F-E037-4259-BCD1-AAD3B842C68C}" srcOrd="4" destOrd="0" presId="urn:microsoft.com/office/officeart/2005/8/layout/venn3"/>
    <dgm:cxn modelId="{80F9F717-90E7-478A-9F53-E76716A01008}" type="presParOf" srcId="{446CA65D-CB69-46F3-B3D9-11BB3C3F4571}" destId="{DEE0814D-27E9-4EA5-92C4-69241B91B41B}" srcOrd="5" destOrd="0" presId="urn:microsoft.com/office/officeart/2005/8/layout/venn3"/>
    <dgm:cxn modelId="{C71D0504-BC93-4E06-9D76-A6B6B66AEABE}" type="presParOf" srcId="{446CA65D-CB69-46F3-B3D9-11BB3C3F4571}" destId="{7639CDC6-C8AB-48DF-84F2-A06C8023F0E7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>
        <a:solidFill>
          <a:srgbClr val="D34DCD">
            <a:alpha val="4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>
        <a:solidFill>
          <a:srgbClr val="000099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AEEA0-94A1-46FD-A107-A571F1ED2CD1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657C4BAD-58F7-45EC-8800-88AA098A9BCB}" type="presOf" srcId="{CD68ACB4-957B-40B2-9AB7-BA3A4F59C6F2}" destId="{6EF1AF08-9334-480F-9092-2F9E329DD69C}" srcOrd="0" destOrd="0" presId="urn:microsoft.com/office/officeart/2005/8/layout/venn3"/>
    <dgm:cxn modelId="{EBA878D6-F205-448F-BA70-ED293A9E938C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486D139C-8EB9-4559-859F-70A76E4FA582}" type="presOf" srcId="{55503469-2CDB-46B9-B6CD-6814AE157330}" destId="{6FC185DC-2AFF-4C48-ABA6-A267AA6D91B6}" srcOrd="0" destOrd="0" presId="urn:microsoft.com/office/officeart/2005/8/layout/venn3"/>
    <dgm:cxn modelId="{246797EE-7ED0-4B11-82FE-54CBC2A42DA7}" type="presOf" srcId="{9B28D258-7D84-4D3E-A4D6-4DC2CAD20B9A}" destId="{218F0263-153A-4B8C-B3FB-8AB83B00CF8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B1EB64F4-0A23-4964-B027-BFAF8225C535}" type="presParOf" srcId="{F0D1C6A0-6AE3-4478-BCA0-1963AF8130D5}" destId="{F9C5F6B0-4D31-493A-9460-1EC566C3BB84}" srcOrd="0" destOrd="0" presId="urn:microsoft.com/office/officeart/2005/8/layout/venn3"/>
    <dgm:cxn modelId="{81EE0258-12AC-421D-8B14-25EE5D5CDA2A}" type="presParOf" srcId="{F0D1C6A0-6AE3-4478-BCA0-1963AF8130D5}" destId="{B842DF3E-E78D-462F-A5CC-E16C67B01821}" srcOrd="1" destOrd="0" presId="urn:microsoft.com/office/officeart/2005/8/layout/venn3"/>
    <dgm:cxn modelId="{B86FF368-576D-42E6-9685-7744C667188E}" type="presParOf" srcId="{F0D1C6A0-6AE3-4478-BCA0-1963AF8130D5}" destId="{6EF1AF08-9334-480F-9092-2F9E329DD69C}" srcOrd="2" destOrd="0" presId="urn:microsoft.com/office/officeart/2005/8/layout/venn3"/>
    <dgm:cxn modelId="{D9BCD77F-5D7D-46A2-815C-D946AB712143}" type="presParOf" srcId="{F0D1C6A0-6AE3-4478-BCA0-1963AF8130D5}" destId="{B4C4B1EE-0694-4A8B-ADE2-6079FF95B405}" srcOrd="3" destOrd="0" presId="urn:microsoft.com/office/officeart/2005/8/layout/venn3"/>
    <dgm:cxn modelId="{0892F953-3FF6-4599-9891-232E6E9FDF81}" type="presParOf" srcId="{F0D1C6A0-6AE3-4478-BCA0-1963AF8130D5}" destId="{6FC185DC-2AFF-4C48-ABA6-A267AA6D91B6}" srcOrd="4" destOrd="0" presId="urn:microsoft.com/office/officeart/2005/8/layout/venn3"/>
    <dgm:cxn modelId="{F09825AA-3CE1-4D5A-8ADD-01409D36E8F4}" type="presParOf" srcId="{F0D1C6A0-6AE3-4478-BCA0-1963AF8130D5}" destId="{8F737D8B-7FC9-4805-BF3E-0815E46E311C}" srcOrd="5" destOrd="0" presId="urn:microsoft.com/office/officeart/2005/8/layout/venn3"/>
    <dgm:cxn modelId="{6BAE03A8-ACB0-4790-8696-D8CE5965B2F2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rgbClr val="07D2ED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787332"/>
          <a:ext cx="1301929" cy="1301929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977995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787332"/>
          <a:ext cx="1301929" cy="1301929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977995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787332"/>
          <a:ext cx="1301929" cy="1301929"/>
        </a:xfrm>
        <a:prstGeom prst="ellipse">
          <a:avLst/>
        </a:prstGeom>
        <a:solidFill>
          <a:srgbClr val="D34DCD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977995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787332"/>
          <a:ext cx="1301929" cy="1301929"/>
        </a:xfrm>
        <a:prstGeom prst="ellipse">
          <a:avLst/>
        </a:prstGeom>
        <a:solidFill>
          <a:srgbClr val="000099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977995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7;&#1074;&#1077;&#1090;&#1083;&#1072;&#1085;&#1072;\&#1050;&#1054;&#1053;&#1050;&#1059;&#1056;&#1057;&#1067;\&#1054;&#1090;&#1082;&#1088;&#1099;&#1090;&#1086;&#1077;%20&#1079;&#1072;&#1085;&#1103;&#1090;&#1080;&#1077;\SHum_morya_-_Zvuki_zhivoj_prirody_shum_morya_(iPlayer.fm).mp3" TargetMode="Externa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9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0458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14022"/>
              </p:ext>
            </p:extLst>
          </p:nvPr>
        </p:nvGraphicFramePr>
        <p:xfrm>
          <a:off x="3995936" y="3933056"/>
          <a:ext cx="3073304" cy="76379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768326"/>
                <a:gridCol w="768326"/>
                <a:gridCol w="768326"/>
                <a:gridCol w="768326"/>
              </a:tblGrid>
              <a:tr h="76379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З</a:t>
                      </a:r>
                      <a:endParaRPr lang="ru-RU" sz="3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</a:t>
                      </a:r>
                      <a:endParaRPr lang="ru-RU" sz="3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У</a:t>
                      </a:r>
                      <a:endParaRPr lang="ru-RU" sz="3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К</a:t>
                      </a:r>
                      <a:endParaRPr lang="ru-RU" sz="3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562930"/>
            <a:ext cx="1181669" cy="141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000" l="1333" r="90000">
                        <a14:foregroundMark x1="33333" y1="32778" x2="65333" y2="2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64024"/>
            <a:ext cx="1210043" cy="13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1333" r="90000">
                        <a14:foregroundMark x1="33333" y1="32778" x2="65333" y2="2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409" y="2021421"/>
            <a:ext cx="1197142" cy="143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336770"/>
            <a:ext cx="1218428" cy="14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47" y="2378838"/>
            <a:ext cx="1148315" cy="137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48936E-6 L -0.46823 -0.39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-19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757 -0.05203 L 0.10677 -0.38436 C 0.15 -0.45883 0.21406 -0.49907 0.2809 -0.49907 C 0.35729 -0.49907 0.41823 -0.45883 0.46128 -0.38436 L 0.66632 -0.0520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99815E-6 L 0.43941 -0.476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-238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2979E-6 L -0.34583 -0.434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217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L 0.09011 -0.21855 C 0.10921 -0.26735 0.1375 -0.29348 0.16702 -0.29348 C 0.2007 -0.29348 0.22761 -0.26735 0.24671 -0.21855 L 0.33716 0.00023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279" y="0"/>
            <a:ext cx="9161279" cy="68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13" y1="47458" x2="98172" y2="58475"/>
                        <a14:foregroundMark x1="2011" y1="11017" x2="98903" y2="13559"/>
                        <a14:foregroundMark x1="97075" y1="82203" x2="3108" y2="82203"/>
                        <a14:foregroundMark x1="2559" y1="16949" x2="2377" y2="84746"/>
                        <a14:foregroundMark x1="8410" y1="38983" x2="90859" y2="39831"/>
                        <a14:foregroundMark x1="1280" y1="5932" x2="1463" y2="78814"/>
                        <a14:foregroundMark x1="96709" y1="20339" x2="92687" y2="8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2429" y="5301208"/>
            <a:ext cx="5210175" cy="126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747" y="0"/>
            <a:ext cx="3849501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8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%D0%90%D0%B4%D0%BC%D0%B8%D0%BD\Desktop\d11ba08fcef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%D0%90%D0%B4%D0%BC%D0%B8%D0%BD\Desktop\d11ba08fcef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1" y="27730"/>
            <a:ext cx="9144000" cy="8790653"/>
          </a:xfrm>
          <a:prstGeom prst="rect">
            <a:avLst/>
          </a:prstGeom>
        </p:spPr>
      </p:pic>
      <p:pic>
        <p:nvPicPr>
          <p:cNvPr id="6" name="SHum_morya_-_Zvuki_zhivoj_prirody_shum_mor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2708" y1="68056" x2="75833" y2="87500"/>
                        <a14:foregroundMark x1="35417" y1="73333" x2="16667" y2="8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7" y="5085184"/>
            <a:ext cx="1499659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667" y1="61065" x2="18000" y2="83028"/>
                        <a14:foregroundMark x1="31333" y1="78037" x2="32167" y2="85691"/>
                        <a14:foregroundMark x1="32167" y1="86356" x2="31333" y2="98502"/>
                        <a14:foregroundMark x1="40500" y1="51082" x2="38833" y2="84692"/>
                        <a14:foregroundMark x1="55667" y1="68719" x2="55500" y2="91348"/>
                        <a14:foregroundMark x1="72000" y1="68552" x2="72000" y2="99834"/>
                        <a14:foregroundMark x1="84667" y1="40765" x2="84167" y2="73045"/>
                        <a14:foregroundMark x1="60667" y1="55408" x2="59500" y2="95507"/>
                        <a14:backgroundMark x1="57167" y1="69384" x2="57833" y2="87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-123997"/>
            <a:ext cx="8964488" cy="718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0587421"/>
              </p:ext>
            </p:extLst>
          </p:nvPr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8558206"/>
              </p:ext>
            </p:extLst>
          </p:nvPr>
        </p:nvGraphicFramePr>
        <p:xfrm>
          <a:off x="4429156" y="1052736"/>
          <a:ext cx="4429156" cy="48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561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12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2014-06-18T11:32:02Z</dcterms:created>
  <dcterms:modified xsi:type="dcterms:W3CDTF">2014-06-18T12:08:40Z</dcterms:modified>
</cp:coreProperties>
</file>