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26" Type="http://schemas.microsoft.com/office/2007/relationships/hdphoto" Target="../media/hdphoto12.wdp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jpe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microsoft.com/office/2007/relationships/hdphoto" Target="../media/hdphoto13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84584" y="-243408"/>
            <a:ext cx="982858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5"/>
          <p:cNvSpPr/>
          <p:nvPr/>
        </p:nvSpPr>
        <p:spPr>
          <a:xfrm>
            <a:off x="611560" y="5589240"/>
            <a:ext cx="8208911" cy="968789"/>
          </a:xfrm>
          <a:custGeom>
            <a:avLst/>
            <a:gdLst>
              <a:gd name="connsiteX0" fmla="*/ 0 w 4663745"/>
              <a:gd name="connsiteY0" fmla="*/ 0 h 744590"/>
              <a:gd name="connsiteX1" fmla="*/ 4663745 w 4663745"/>
              <a:gd name="connsiteY1" fmla="*/ 0 h 744590"/>
              <a:gd name="connsiteX2" fmla="*/ 4663745 w 4663745"/>
              <a:gd name="connsiteY2" fmla="*/ 744590 h 744590"/>
              <a:gd name="connsiteX3" fmla="*/ 0 w 4663745"/>
              <a:gd name="connsiteY3" fmla="*/ 744590 h 744590"/>
              <a:gd name="connsiteX4" fmla="*/ 0 w 4663745"/>
              <a:gd name="connsiteY4" fmla="*/ 0 h 744590"/>
              <a:gd name="connsiteX0" fmla="*/ 55418 w 4663745"/>
              <a:gd name="connsiteY0" fmla="*/ 0 h 1077099"/>
              <a:gd name="connsiteX1" fmla="*/ 4663745 w 4663745"/>
              <a:gd name="connsiteY1" fmla="*/ 332509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663745"/>
              <a:gd name="connsiteY0" fmla="*/ 0 h 1077099"/>
              <a:gd name="connsiteX1" fmla="*/ 4663745 w 4663745"/>
              <a:gd name="connsiteY1" fmla="*/ 332509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663745"/>
              <a:gd name="connsiteY0" fmla="*/ 0 h 1077099"/>
              <a:gd name="connsiteX1" fmla="*/ 4372799 w 4663745"/>
              <a:gd name="connsiteY1" fmla="*/ 96982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442072"/>
              <a:gd name="connsiteY0" fmla="*/ 0 h 1077099"/>
              <a:gd name="connsiteX1" fmla="*/ 4372799 w 4442072"/>
              <a:gd name="connsiteY1" fmla="*/ 96982 h 1077099"/>
              <a:gd name="connsiteX2" fmla="*/ 4442072 w 4442072"/>
              <a:gd name="connsiteY2" fmla="*/ 675317 h 1077099"/>
              <a:gd name="connsiteX3" fmla="*/ 0 w 4442072"/>
              <a:gd name="connsiteY3" fmla="*/ 1077099 h 1077099"/>
              <a:gd name="connsiteX4" fmla="*/ 55418 w 4442072"/>
              <a:gd name="connsiteY4" fmla="*/ 0 h 1077099"/>
              <a:gd name="connsiteX0" fmla="*/ 0 w 4386654"/>
              <a:gd name="connsiteY0" fmla="*/ 0 h 675317"/>
              <a:gd name="connsiteX1" fmla="*/ 4317381 w 4386654"/>
              <a:gd name="connsiteY1" fmla="*/ 96982 h 675317"/>
              <a:gd name="connsiteX2" fmla="*/ 4386654 w 4386654"/>
              <a:gd name="connsiteY2" fmla="*/ 675317 h 675317"/>
              <a:gd name="connsiteX3" fmla="*/ 152401 w 4386654"/>
              <a:gd name="connsiteY3" fmla="*/ 675317 h 675317"/>
              <a:gd name="connsiteX4" fmla="*/ 0 w 4386654"/>
              <a:gd name="connsiteY4" fmla="*/ 0 h 675317"/>
              <a:gd name="connsiteX0" fmla="*/ 0 w 4386654"/>
              <a:gd name="connsiteY0" fmla="*/ 0 h 896989"/>
              <a:gd name="connsiteX1" fmla="*/ 4317381 w 4386654"/>
              <a:gd name="connsiteY1" fmla="*/ 96982 h 896989"/>
              <a:gd name="connsiteX2" fmla="*/ 4386654 w 4386654"/>
              <a:gd name="connsiteY2" fmla="*/ 675317 h 896989"/>
              <a:gd name="connsiteX3" fmla="*/ 152401 w 4386654"/>
              <a:gd name="connsiteY3" fmla="*/ 675317 h 896989"/>
              <a:gd name="connsiteX4" fmla="*/ 0 w 4386654"/>
              <a:gd name="connsiteY4" fmla="*/ 0 h 896989"/>
              <a:gd name="connsiteX0" fmla="*/ 0 w 4386654"/>
              <a:gd name="connsiteY0" fmla="*/ 0 h 1112805"/>
              <a:gd name="connsiteX1" fmla="*/ 4317381 w 4386654"/>
              <a:gd name="connsiteY1" fmla="*/ 96982 h 1112805"/>
              <a:gd name="connsiteX2" fmla="*/ 4386654 w 4386654"/>
              <a:gd name="connsiteY2" fmla="*/ 675317 h 1112805"/>
              <a:gd name="connsiteX3" fmla="*/ 1738594 w 4386654"/>
              <a:gd name="connsiteY3" fmla="*/ 1112805 h 1112805"/>
              <a:gd name="connsiteX4" fmla="*/ 152401 w 4386654"/>
              <a:gd name="connsiteY4" fmla="*/ 675317 h 1112805"/>
              <a:gd name="connsiteX5" fmla="*/ 0 w 4386654"/>
              <a:gd name="connsiteY5" fmla="*/ 0 h 111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6654" h="1112805">
                <a:moveTo>
                  <a:pt x="0" y="0"/>
                </a:moveTo>
                <a:cubicBezTo>
                  <a:pt x="1757782" y="637309"/>
                  <a:pt x="2781272" y="-13854"/>
                  <a:pt x="4317381" y="96982"/>
                </a:cubicBezTo>
                <a:lnTo>
                  <a:pt x="4386654" y="675317"/>
                </a:lnTo>
                <a:cubicBezTo>
                  <a:pt x="3954547" y="805366"/>
                  <a:pt x="2444303" y="1112805"/>
                  <a:pt x="1738594" y="1112805"/>
                </a:cubicBezTo>
                <a:cubicBezTo>
                  <a:pt x="1032885" y="1112805"/>
                  <a:pt x="439857" y="821530"/>
                  <a:pt x="152401" y="675317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ru-RU" sz="3200" b="1" spc="600" dirty="0"/>
              <a:t>ОСТРОВ </a:t>
            </a:r>
            <a:r>
              <a:rPr lang="ru-RU" sz="3200" b="1" spc="600" dirty="0" smtClean="0"/>
              <a:t> ЗАГАДОК</a:t>
            </a:r>
            <a:endParaRPr lang="ru-RU" sz="3200" spc="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3600" y1="4717" x2="91600" y2="16038"/>
                        <a14:foregroundMark x1="42200" y1="79623" x2="42200" y2="96038"/>
                        <a14:foregroundMark x1="59000" y1="75849" x2="73600" y2="97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937" y="2706996"/>
            <a:ext cx="2515302" cy="266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13" b="85313" l="755" r="73019">
                        <a14:foregroundMark x1="66415" y1="43906" x2="68868" y2="46563"/>
                        <a14:foregroundMark x1="49811" y1="31406" x2="49811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679" y="1902760"/>
            <a:ext cx="3925792" cy="515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42" b="90000" l="0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872" y="3030258"/>
            <a:ext cx="4010672" cy="300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23544" y1="61979" x2="36165" y2="79861"/>
                        <a14:backgroundMark x1="45874" y1="89583" x2="50485" y2="97917"/>
                        <a14:backgroundMark x1="10922" y1="43403" x2="15534" y2="4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458" y="670805"/>
            <a:ext cx="1456441" cy="203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41" b="90359" l="16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317853"/>
            <a:ext cx="3956670" cy="292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143" l="5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460" y="2224831"/>
            <a:ext cx="2883779" cy="336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6674" y1="71463" x2="62910" y2="88466"/>
                        <a14:foregroundMark x1="78009" y1="82402" x2="78009" y2="88466"/>
                        <a14:foregroundMark x1="20788" y1="93936" x2="24617" y2="93936"/>
                        <a14:foregroundMark x1="39059" y1="96671" x2="42232" y2="96671"/>
                        <a14:foregroundMark x1="24617" y1="33175" x2="54814" y2="43401"/>
                        <a14:foregroundMark x1="48468" y1="33888" x2="48468" y2="44828"/>
                        <a14:foregroundMark x1="31510" y1="46136" x2="34683" y2="55767"/>
                        <a14:foregroundMark x1="15755" y1="91914" x2="22101" y2="94649"/>
                        <a14:foregroundMark x1="38403" y1="93222" x2="44748" y2="97384"/>
                        <a14:foregroundMark x1="52298" y1="86445" x2="80525" y2="91914"/>
                        <a14:foregroundMark x1="23372" y1="32848" x2="28352" y2="41580"/>
                        <a14:foregroundMark x1="29502" y1="26611" x2="23372" y2="48441"/>
                        <a14:foregroundMark x1="25096" y1="28690" x2="19540" y2="45114"/>
                        <a14:foregroundMark x1="29502" y1="36175" x2="29502" y2="48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247" y="3535097"/>
            <a:ext cx="2171783" cy="199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77" b="92473" l="9189" r="94054">
                        <a14:backgroundMark x1="77838" y1="38710" x2="84865" y2="72581"/>
                        <a14:backgroundMark x1="43784" y1="73656" x2="36757" y2="91398"/>
                        <a14:backgroundMark x1="58378" y1="57527" x2="60541" y2="77957"/>
                        <a14:backgroundMark x1="74054" y1="52688" x2="76216" y2="92473"/>
                        <a14:backgroundMark x1="41081" y1="75806" x2="35676" y2="86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98315" y="1885326"/>
            <a:ext cx="3136711" cy="317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597" b="947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6458" y="2725523"/>
            <a:ext cx="4378615" cy="300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69" b="95000" l="5000" r="100000">
                        <a14:foregroundMark x1="23281" y1="57031" x2="15000" y2="69219"/>
                        <a14:foregroundMark x1="18594" y1="64688" x2="7031" y2="69844"/>
                        <a14:foregroundMark x1="86094" y1="52812" x2="91406" y2="64688"/>
                        <a14:foregroundMark x1="49531" y1="11875" x2="72656" y2="15156"/>
                        <a14:foregroundMark x1="18438" y1="68125" x2="19844" y2="7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6914541" cy="69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0461" y="-27251"/>
            <a:ext cx="925252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000" b="90000" l="1333" r="90000">
                        <a14:foregroundMark x1="33333" y1="32778" x2="65333" y2="2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50348"/>
            <a:ext cx="1944973" cy="233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444" b="90000" l="10000" r="90000">
                        <a14:foregroundMark x1="51020" y1="20339" x2="68707" y2="38418"/>
                        <a14:foregroundMark x1="14966" y1="71751" x2="14966" y2="71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524" y="-27251"/>
            <a:ext cx="1973130" cy="236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17" y="190820"/>
            <a:ext cx="8712968" cy="65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91680" y="6295497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488673">
            <a:off x="3126486" y="6065681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87555">
            <a:off x="4654175" y="615829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52120" y="638522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47386">
            <a:off x="6629064" y="606568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580774">
            <a:off x="7750921" y="478236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930941" y="360902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7560896" y="2578809"/>
            <a:ext cx="324037" cy="27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6629064" y="99484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650238" y="97820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47501" y="221828"/>
            <a:ext cx="2474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Остров правильной речи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2340" y1="31379" x2="76028" y2="33621"/>
                        <a14:foregroundMark x1="79433" y1="39138" x2="80993" y2="36552"/>
                        <a14:foregroundMark x1="82128" y1="37586" x2="84823" y2="38793"/>
                        <a14:foregroundMark x1="86667" y1="38793" x2="88794" y2="40172"/>
                        <a14:foregroundMark x1="89787" y1="38621" x2="96028" y2="39310"/>
                        <a14:foregroundMark x1="73050" y1="36897" x2="77872" y2="38621"/>
                        <a14:foregroundMark x1="11773" y1="27069" x2="42411" y2="14310"/>
                        <a14:foregroundMark x1="38298" y1="18793" x2="16170" y2="39655"/>
                        <a14:foregroundMark x1="68936" y1="39655" x2="63546" y2="42069"/>
                        <a14:foregroundMark x1="63404" y1="44138" x2="63404" y2="44138"/>
                        <a14:foregroundMark x1="63404" y1="44138" x2="63404" y2="44138"/>
                        <a14:foregroundMark x1="63546" y1="44138" x2="58298" y2="58966"/>
                        <a14:foregroundMark x1="72624" y1="81724" x2="89645" y2="81552"/>
                        <a14:foregroundMark x1="4539" y1="69483" x2="12199" y2="70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306" y="4260391"/>
            <a:ext cx="2564346" cy="20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497772" y="5273655"/>
            <a:ext cx="2175671" cy="2769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ОСТРОВ Ч ИСТОГОВОРОК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8177 0.05578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7</cp:revision>
  <dcterms:created xsi:type="dcterms:W3CDTF">2014-06-18T11:32:09Z</dcterms:created>
  <dcterms:modified xsi:type="dcterms:W3CDTF">2014-06-18T12:01:59Z</dcterms:modified>
</cp:coreProperties>
</file>