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7;&#1074;&#1077;&#1090;&#1083;&#1072;&#1085;&#1072;\&#1050;&#1054;&#1053;&#1050;&#1059;&#1056;&#1057;&#1067;\&#1054;&#1090;&#1082;&#1088;&#1099;&#1090;&#1086;&#1077;%20&#1079;&#1072;&#1085;&#1103;&#1090;&#1080;&#1077;\3d-%20(mp3laguna.com).mp3" TargetMode="Externa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7;&#1074;&#1077;&#1090;&#1083;&#1072;&#1085;&#1072;\&#1050;&#1054;&#1053;&#1050;&#1059;&#1056;&#1057;&#1067;\&#1054;&#1090;&#1082;&#1088;&#1099;&#1090;&#1086;&#1077;%20&#1079;&#1072;&#1085;&#1103;&#1090;&#1080;&#1077;\SHum_morya_-_Zvuki_zhivoj_prirody_shum_morya_(iPlayer.fm)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831" y="2627620"/>
            <a:ext cx="5254965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Путешествие на </a:t>
            </a:r>
          </a:p>
          <a:p>
            <a:pPr algn="ctr"/>
            <a:r>
              <a:rPr lang="ru-RU" sz="4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остров правильной речи</a:t>
            </a:r>
            <a:endParaRPr lang="ru-RU" sz="44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15511">
            <a:off x="-4080931" y="1545298"/>
            <a:ext cx="3896656" cy="389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3d- (mp3lagun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348018" y="607853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55841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17364 C 0.01736 0.35815 0.07778 0.4948 0.12622 0.4948 C 0.17014 0.4948 0.20295 0.36069 0.20295 0.18197 C 0.20295 0.0037 0.16997 -0.14705 0.12604 -0.14705 C 0.0776 -0.14705 0.0658 0.00902 0.09757 0.18775 C 0.13385 0.36393 0.19444 0.4948 0.23906 0.4948 C 0.28385 0.4948 0.3191 0.35815 0.3191 0.18197 C 0.3191 0.0037 0.28368 -0.14705 0.23889 -0.14705 C 0.19427 -0.14705 0.18212 0.00902 0.21493 0.18474 C 0.24653 0.36393 0.30712 0.4948 0.35191 0.4948 C 0.40139 0.4948 0.43681 0.35815 0.43681 0.17965 C 0.43681 0.0037 0.40122 -0.14705 0.35174 -0.14705 C 0.31163 -0.14705 0.29983 0.00902 0.32865 0.18474 C 0.36129 0.36069 0.42465 0.4948 0.46927 0.4948 C 0.51285 0.4948 0.92604 0.23399 0.92604 0.0585 C 0.92604 -0.12324 0.51285 -0.14705 0.46927 -0.14705 C 0.42465 -0.14705 0.41267 0.00624 0.44427 0.18197 C 0.47674 0.35815 0.53837 0.4948 0.58073 0.4948 C 0.62951 0.4948 0.99583 0.30243 0.99583 0.12393 C 0.99583 -0.0548 0.62604 -0.14705 0.58073 -0.14705 C 0.53837 -0.14705 0.36198 -0.34358 0.39583 -0.16763 C 0.42656 0.00856 0.65399 0.4948 0.69497 0.4948 C 0.73976 0.4948 0.77517 0.35283 0.77517 0.17665 C 0.77517 -0.00208 0.73976 -0.14705 0.69497 -0.14705 C 0.65399 -0.14705 0.51754 -0.50867 0.54653 -0.3304 C 0.57899 -0.15422 0.76667 0.4948 0.81146 0.4948 C 0.85139 0.4948 0.89132 0.35283 0.89132 0.17364 C 0.89132 -0.00485 0.85608 -0.14705 0.81146 -0.14705 C 0.76667 -0.14705 0.75469 0.0037 0.78715 0.17965 C 0.81962 0.35515 0.88038 0.49757 0.92396 0.4948 C 0.96858 0.49225 1.15938 -0.01595 1.15938 -0.19514 C 1.1599 -0.30243 0.94184 -0.46728 0.90208 -0.45942 C 0.81684 -0.48301 0.64531 -0.3889 0.64826 -0.33688 C 0.65122 -0.28485 0.90122 -0.18451 0.92031 -0.14728 C 0.90382 -0.14867 0.76528 -0.16647 0.7625 -0.11283 C 0.75972 -0.05942 0.87413 0.11422 0.90347 0.17364 " pathEditMode="relative" rAng="0" ptsTypes="fffffffffffffffffffffffffffffffaafaf">
                                      <p:cBhvr>
                                        <p:cTn id="8" dur="1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51" y="-17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8702" y1="11111" x2="98317" y2="16667"/>
                        <a14:foregroundMark x1="72115" y1="88056" x2="72115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0748" y="25391"/>
            <a:ext cx="9396536" cy="68563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594167"/>
            <a:ext cx="1728191" cy="1879639"/>
          </a:xfrm>
          <a:prstGeom prst="rect">
            <a:avLst/>
          </a:prstGeom>
          <a:ln w="0">
            <a:noFill/>
            <a:miter lim="800000"/>
            <a:headEnd/>
            <a:tailEnd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76900">
            <a:off x="2055761" y="131832"/>
            <a:ext cx="524886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Segoe Script" pitchFamily="34" charset="0"/>
              </a:rPr>
              <a:t>	Помогите</a:t>
            </a:r>
            <a:r>
              <a:rPr lang="ru-RU" sz="1600" i="1" dirty="0">
                <a:latin typeface="Segoe Script" pitchFamily="34" charset="0"/>
              </a:rPr>
              <a:t>!  На нашем острове произошла страшная беда. </a:t>
            </a:r>
            <a:endParaRPr lang="ru-RU" sz="1600" i="1" dirty="0" smtClean="0">
              <a:latin typeface="Segoe Script" pitchFamily="34" charset="0"/>
            </a:endParaRPr>
          </a:p>
          <a:p>
            <a:r>
              <a:rPr lang="ru-RU" sz="1600" i="1" dirty="0">
                <a:latin typeface="Segoe Script" pitchFamily="34" charset="0"/>
              </a:rPr>
              <a:t>	</a:t>
            </a:r>
            <a:r>
              <a:rPr lang="ru-RU" sz="1600" i="1" dirty="0" smtClean="0">
                <a:latin typeface="Segoe Script" pitchFamily="34" charset="0"/>
              </a:rPr>
              <a:t>Злой </a:t>
            </a:r>
            <a:r>
              <a:rPr lang="ru-RU" sz="1600" i="1" dirty="0">
                <a:latin typeface="Segoe Script" pitchFamily="34" charset="0"/>
              </a:rPr>
              <a:t>Пират похитил  все звуки речи, и теперь жители нашего острова не могут говорить!  Пират спрятал звуки в свой пиратский </a:t>
            </a:r>
            <a:r>
              <a:rPr lang="ru-RU" sz="1600" i="1" dirty="0" smtClean="0">
                <a:latin typeface="Segoe Script" pitchFamily="34" charset="0"/>
              </a:rPr>
              <a:t>сундук. </a:t>
            </a:r>
            <a:r>
              <a:rPr lang="ru-RU" sz="1600" i="1" dirty="0">
                <a:latin typeface="Segoe Script" pitchFamily="34" charset="0"/>
              </a:rPr>
              <a:t>А чтобы найти его, нужно проследовать по пути </a:t>
            </a:r>
            <a:endParaRPr lang="ru-RU" sz="1600" i="1" dirty="0" smtClean="0">
              <a:latin typeface="Segoe Script" pitchFamily="34" charset="0"/>
            </a:endParaRPr>
          </a:p>
          <a:p>
            <a:r>
              <a:rPr lang="ru-RU" sz="1600" i="1" dirty="0" smtClean="0">
                <a:latin typeface="Segoe Script" pitchFamily="34" charset="0"/>
              </a:rPr>
              <a:t>Злого </a:t>
            </a:r>
            <a:r>
              <a:rPr lang="ru-RU" sz="1600" i="1" dirty="0">
                <a:latin typeface="Segoe Script" pitchFamily="34" charset="0"/>
              </a:rPr>
              <a:t>Пирата и </a:t>
            </a:r>
            <a:endParaRPr lang="ru-RU" sz="1600" i="1" dirty="0" smtClean="0">
              <a:latin typeface="Segoe Script" pitchFamily="34" charset="0"/>
            </a:endParaRPr>
          </a:p>
          <a:p>
            <a:r>
              <a:rPr lang="ru-RU" sz="1600" i="1" dirty="0" smtClean="0">
                <a:latin typeface="Segoe Script" pitchFamily="34" charset="0"/>
              </a:rPr>
              <a:t>выполнить </a:t>
            </a:r>
            <a:r>
              <a:rPr lang="ru-RU" sz="1600" i="1" dirty="0">
                <a:latin typeface="Segoe Script" pitchFamily="34" charset="0"/>
              </a:rPr>
              <a:t>задания, </a:t>
            </a:r>
            <a:endParaRPr lang="ru-RU" sz="1600" i="1" dirty="0" smtClean="0">
              <a:latin typeface="Segoe Script" pitchFamily="34" charset="0"/>
            </a:endParaRPr>
          </a:p>
          <a:p>
            <a:r>
              <a:rPr lang="ru-RU" sz="1600" i="1" dirty="0" smtClean="0">
                <a:latin typeface="Segoe Script" pitchFamily="34" charset="0"/>
              </a:rPr>
              <a:t>которые </a:t>
            </a:r>
            <a:r>
              <a:rPr lang="ru-RU" sz="1600" i="1" dirty="0">
                <a:latin typeface="Segoe Script" pitchFamily="34" charset="0"/>
              </a:rPr>
              <a:t>он оставил. </a:t>
            </a:r>
            <a:endParaRPr lang="ru-RU" sz="1600" i="1" dirty="0" smtClean="0">
              <a:latin typeface="Segoe Script" pitchFamily="34" charset="0"/>
            </a:endParaRPr>
          </a:p>
          <a:p>
            <a:r>
              <a:rPr lang="ru-RU" sz="1600" i="1" dirty="0" smtClean="0">
                <a:latin typeface="Segoe Script" pitchFamily="34" charset="0"/>
              </a:rPr>
              <a:t>За </a:t>
            </a:r>
            <a:r>
              <a:rPr lang="ru-RU" sz="1600" i="1" dirty="0">
                <a:latin typeface="Segoe Script" pitchFamily="34" charset="0"/>
              </a:rPr>
              <a:t>выполнение </a:t>
            </a:r>
            <a:endParaRPr lang="ru-RU" sz="1600" i="1" dirty="0" smtClean="0">
              <a:latin typeface="Segoe Script" pitchFamily="34" charset="0"/>
            </a:endParaRPr>
          </a:p>
          <a:p>
            <a:r>
              <a:rPr lang="ru-RU" sz="1600" i="1" dirty="0" smtClean="0">
                <a:latin typeface="Segoe Script" pitchFamily="34" charset="0"/>
              </a:rPr>
              <a:t>каждого </a:t>
            </a:r>
            <a:r>
              <a:rPr lang="ru-RU" sz="1600" i="1" dirty="0">
                <a:latin typeface="Segoe Script" pitchFamily="34" charset="0"/>
              </a:rPr>
              <a:t>задания </a:t>
            </a:r>
            <a:endParaRPr lang="ru-RU" sz="1600" i="1" dirty="0" smtClean="0">
              <a:latin typeface="Segoe Script" pitchFamily="34" charset="0"/>
            </a:endParaRPr>
          </a:p>
          <a:p>
            <a:r>
              <a:rPr lang="ru-RU" sz="1600" i="1" dirty="0" smtClean="0">
                <a:latin typeface="Segoe Script" pitchFamily="34" charset="0"/>
              </a:rPr>
              <a:t>получить </a:t>
            </a:r>
            <a:r>
              <a:rPr lang="ru-RU" sz="1600" i="1" dirty="0">
                <a:latin typeface="Segoe Script" pitchFamily="34" charset="0"/>
              </a:rPr>
              <a:t>буквы. </a:t>
            </a:r>
            <a:endParaRPr lang="ru-RU" sz="1600" i="1" dirty="0" smtClean="0">
              <a:latin typeface="Segoe Script" pitchFamily="34" charset="0"/>
            </a:endParaRPr>
          </a:p>
          <a:p>
            <a:r>
              <a:rPr lang="ru-RU" sz="1600" i="1" dirty="0" smtClean="0">
                <a:latin typeface="Segoe Script" pitchFamily="34" charset="0"/>
              </a:rPr>
              <a:t>Только </a:t>
            </a:r>
            <a:r>
              <a:rPr lang="ru-RU" sz="1600" i="1" dirty="0">
                <a:latin typeface="Segoe Script" pitchFamily="34" charset="0"/>
              </a:rPr>
              <a:t>собрав все </a:t>
            </a:r>
            <a:endParaRPr lang="ru-RU" sz="1600" i="1" dirty="0" smtClean="0">
              <a:latin typeface="Segoe Script" pitchFamily="34" charset="0"/>
            </a:endParaRPr>
          </a:p>
          <a:p>
            <a:r>
              <a:rPr lang="ru-RU" sz="1600" i="1" dirty="0" smtClean="0">
                <a:latin typeface="Segoe Script" pitchFamily="34" charset="0"/>
              </a:rPr>
              <a:t>буквы </a:t>
            </a:r>
            <a:r>
              <a:rPr lang="ru-RU" sz="1600" i="1" dirty="0">
                <a:latin typeface="Segoe Script" pitchFamily="34" charset="0"/>
              </a:rPr>
              <a:t>можно </a:t>
            </a:r>
            <a:endParaRPr lang="ru-RU" sz="1600" i="1" dirty="0" smtClean="0">
              <a:latin typeface="Segoe Script" pitchFamily="34" charset="0"/>
            </a:endParaRPr>
          </a:p>
          <a:p>
            <a:r>
              <a:rPr lang="ru-RU" sz="1600" i="1" dirty="0" smtClean="0">
                <a:latin typeface="Segoe Script" pitchFamily="34" charset="0"/>
              </a:rPr>
              <a:t>узнать </a:t>
            </a:r>
            <a:r>
              <a:rPr lang="ru-RU" sz="1600" i="1" dirty="0">
                <a:latin typeface="Segoe Script" pitchFamily="34" charset="0"/>
              </a:rPr>
              <a:t>код замка</a:t>
            </a:r>
            <a:r>
              <a:rPr lang="ru-RU" sz="1600" i="1" dirty="0" smtClean="0">
                <a:latin typeface="Segoe Script" pitchFamily="34" charset="0"/>
              </a:rPr>
              <a:t>,</a:t>
            </a:r>
          </a:p>
          <a:p>
            <a:r>
              <a:rPr lang="ru-RU" sz="1600" i="1" dirty="0" smtClean="0">
                <a:latin typeface="Segoe Script" pitchFamily="34" charset="0"/>
              </a:rPr>
              <a:t> </a:t>
            </a:r>
            <a:r>
              <a:rPr lang="ru-RU" sz="1600" i="1" dirty="0">
                <a:latin typeface="Segoe Script" pitchFamily="34" charset="0"/>
              </a:rPr>
              <a:t>открыть сундук и </a:t>
            </a:r>
            <a:endParaRPr lang="ru-RU" sz="1600" i="1" dirty="0" smtClean="0">
              <a:latin typeface="Segoe Script" pitchFamily="34" charset="0"/>
            </a:endParaRPr>
          </a:p>
          <a:p>
            <a:r>
              <a:rPr lang="ru-RU" sz="1600" i="1" dirty="0" smtClean="0">
                <a:latin typeface="Segoe Script" pitchFamily="34" charset="0"/>
              </a:rPr>
              <a:t>освободить звуки..</a:t>
            </a:r>
          </a:p>
          <a:p>
            <a:r>
              <a:rPr lang="ru-RU" sz="1600" i="1" dirty="0">
                <a:latin typeface="Segoe Script" pitchFamily="34" charset="0"/>
              </a:rPr>
              <a:t>	</a:t>
            </a:r>
            <a:r>
              <a:rPr lang="ru-RU" sz="1200" i="1" dirty="0" smtClean="0">
                <a:latin typeface="Segoe Script" pitchFamily="34" charset="0"/>
              </a:rPr>
              <a:t>.</a:t>
            </a:r>
            <a:endParaRPr lang="ru-RU" sz="1200" i="1" dirty="0">
              <a:latin typeface="Segoe Scrip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314369">
            <a:off x="2574783" y="4675567"/>
            <a:ext cx="360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Segoe Script" pitchFamily="34" charset="0"/>
              </a:rPr>
              <a:t>Королева Правильной речи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5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15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1124744"/>
            <a:ext cx="5537343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61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4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08" y="-1"/>
            <a:ext cx="9155308" cy="6866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6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%D0%90%D0%B4%D0%BC%D0%B8%D0%BD\Desktop\d11ba08fcef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C:\Users\%D0%90%D0%B4%D0%BC%D0%B8%D0%BD\Desktop\d11ba08fcef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946"/>
            <a:ext cx="9144000" cy="8790653"/>
          </a:xfrm>
          <a:prstGeom prst="rect">
            <a:avLst/>
          </a:prstGeom>
        </p:spPr>
      </p:pic>
      <p:pic>
        <p:nvPicPr>
          <p:cNvPr id="6" name="SHum_morya_-_Zvuki_zhivoj_prirody_shum_mor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4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237" y="171522"/>
            <a:ext cx="8712968" cy="651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1691680" y="6295497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0488673">
            <a:off x="3126486" y="6065681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787555">
            <a:off x="4654175" y="615829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652120" y="6385229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247386">
            <a:off x="6629064" y="606568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580774">
            <a:off x="7750921" y="478236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7930941" y="360902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7560896" y="2578809"/>
            <a:ext cx="324037" cy="274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6629064" y="99484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5650238" y="978209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47501" y="221828"/>
            <a:ext cx="24747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Остров правильной речи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2340" y1="31379" x2="76028" y2="33621"/>
                        <a14:foregroundMark x1="79433" y1="39138" x2="80993" y2="36552"/>
                        <a14:foregroundMark x1="82128" y1="37586" x2="84823" y2="38793"/>
                        <a14:foregroundMark x1="86667" y1="38793" x2="88794" y2="40172"/>
                        <a14:foregroundMark x1="89787" y1="38621" x2="96028" y2="39310"/>
                        <a14:foregroundMark x1="73050" y1="36897" x2="77872" y2="38621"/>
                        <a14:foregroundMark x1="11773" y1="27069" x2="42411" y2="14310"/>
                        <a14:foregroundMark x1="38298" y1="18793" x2="16170" y2="39655"/>
                        <a14:foregroundMark x1="68936" y1="39655" x2="63546" y2="42069"/>
                        <a14:foregroundMark x1="63404" y1="44138" x2="63404" y2="44138"/>
                        <a14:foregroundMark x1="63404" y1="44138" x2="63404" y2="44138"/>
                        <a14:foregroundMark x1="63546" y1="44138" x2="58298" y2="58966"/>
                        <a14:foregroundMark x1="72624" y1="81724" x2="89645" y2="81552"/>
                        <a14:foregroundMark x1="4539" y1="69483" x2="12199" y2="70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20432"/>
            <a:ext cx="2564346" cy="203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59665" y="5581431"/>
            <a:ext cx="2175671" cy="27699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ОСТРОВ ЗАГАДОК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18664 0.00347 " pathEditMode="relative" rAng="0" ptsTypes="AA">
                                      <p:cBhvr>
                                        <p:cTn id="12" dur="6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Экран (4:3)</PresentationFormat>
  <Paragraphs>19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9</cp:revision>
  <dcterms:created xsi:type="dcterms:W3CDTF">2014-06-18T11:32:06Z</dcterms:created>
  <dcterms:modified xsi:type="dcterms:W3CDTF">2014-06-18T11:46:27Z</dcterms:modified>
</cp:coreProperties>
</file>