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34C1-E643-40B0-AF96-956D5710CAA3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07E3-457D-45B8-BEFD-20F9C77EC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34C1-E643-40B0-AF96-956D5710CAA3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07E3-457D-45B8-BEFD-20F9C77EC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34C1-E643-40B0-AF96-956D5710CAA3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07E3-457D-45B8-BEFD-20F9C77EC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34C1-E643-40B0-AF96-956D5710CAA3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07E3-457D-45B8-BEFD-20F9C77EC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34C1-E643-40B0-AF96-956D5710CAA3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07E3-457D-45B8-BEFD-20F9C77EC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34C1-E643-40B0-AF96-956D5710CAA3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07E3-457D-45B8-BEFD-20F9C77EC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34C1-E643-40B0-AF96-956D5710CAA3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07E3-457D-45B8-BEFD-20F9C77EC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34C1-E643-40B0-AF96-956D5710CAA3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07E3-457D-45B8-BEFD-20F9C77EC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34C1-E643-40B0-AF96-956D5710CAA3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07E3-457D-45B8-BEFD-20F9C77EC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34C1-E643-40B0-AF96-956D5710CAA3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07E3-457D-45B8-BEFD-20F9C77EC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234C1-E643-40B0-AF96-956D5710CAA3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207E3-457D-45B8-BEFD-20F9C77ECED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234C1-E643-40B0-AF96-956D5710CAA3}" type="datetimeFigureOut">
              <a:rPr lang="ru-RU" smtClean="0"/>
              <a:t>19.12.2011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207E3-457D-45B8-BEFD-20F9C77ECED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4;&#1083;&#1077;&#1089;&#1103;\Desktop\&#1043;.&#1057;&#1074;&#1080;&#1088;&#1080;&#1076;&#1086;&#1074;%20&#1052;&#1077;&#1090;&#1077;&#1083;&#1100;.mp3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Олеся\Desktop\animashka-1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68560" y="-315416"/>
            <a:ext cx="10081120" cy="7488832"/>
          </a:xfrm>
          <a:prstGeom prst="rect">
            <a:avLst/>
          </a:prstGeom>
          <a:noFill/>
        </p:spPr>
      </p:pic>
      <p:pic>
        <p:nvPicPr>
          <p:cNvPr id="6" name="Г.Свиридов Метел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286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Экран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Олеся</dc:creator>
  <cp:lastModifiedBy>Олеся</cp:lastModifiedBy>
  <cp:revision>2</cp:revision>
  <dcterms:created xsi:type="dcterms:W3CDTF">2011-12-19T14:32:02Z</dcterms:created>
  <dcterms:modified xsi:type="dcterms:W3CDTF">2011-12-19T14:45:47Z</dcterms:modified>
</cp:coreProperties>
</file>