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3"/>
            <a:ext cx="7929618" cy="500065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 от учителя-логопеда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142984"/>
            <a:ext cx="7715304" cy="52864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Целью артикуляционной гимнастики является выработка правильных движений артикуляционных органов, необходимых для правильного звукопроизношения, а также укрепление мышц лица, языка, губ, мягкого неба.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упражнения выполнять не надо. Логопед назовет упражнения, которые нужны именно вашему ребенку. Проводить гимнастику необходимо обязатель­но перед зеркалом и ежедневно. Только в этом случае занятия принесут ожидаемый результат.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Упражнения делятся на статические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динамические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Каждое упражнение имеет свое название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желательно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чтобы ребенок запомнил названия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выполняемых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упражнений. С одной стороны, ему так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интереснее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 другой — вам не надо каждый раз объяснять способ выполнения, достаточно сказать: «Давай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поиграем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лошадку» или «Давай сделаем горку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l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литература: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«Логопедия» - Флерова Ж. М.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Ростов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Д: 2000г.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Статические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543824" cy="4983179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«Лопаточка».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Широкий расслабленный язык лежит на нижней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внимание, чтобы язык не дрожал. Расскажите ребенку,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язычок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устал и решил отдохнуть на скамеечке.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«Чашечка».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 широко открыт. Широкий язык поднят к верхним зубам, но не касается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«Иголочка».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рот и сильно высунуть узкий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Язычок хочет узнать, такой ли он остренький, как жало у пчелки.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«Горка».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 раскрыт. Кончик языка упирает­ся в нижние передние зубы, спинка языка выгнута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кошка хочет напугать, она выгибает спину, так и язычок пугает зубки.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«Трубочка».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Высунуть широкий язык, боковые края загнуть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вверх.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Подуть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получившуюся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трубочку. При выполнении этого упражнения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что-нибудь легкое около рта, чтобы ребенок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видел результат дуновения воздуха.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Каждое упражнение выполняется 10—15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секунд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повторяется 8—10 раз четко и медленно.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Динамические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90778" cy="5500726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Часики».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Узким кончиком языка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тянуться попеременно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 уголкам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рта.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Делается в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медленном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темпе под счет.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«Лошадка».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Присосать язык к нёбу,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щелкнуть  языком.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Цокать медленно и тянуть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подъязычную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связку.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«Змейка».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Узкий язык высунуть и убрать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«Качели».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Напряженным языком тянуться к носу и подбородку.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«Футбол».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Рот закрыт. Языком упираться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попеременно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то в одну щеку, то в другую.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«Почистить зубки».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 закрытом рте круговым движением провести языком между губами и зубами.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«Катушка».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Рот открыт. Кончик языка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упирается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 нижние зубы, а боковые края прижаты к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верхним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зубам. Широкий язык «выкатывается» вперед и убирается вглубь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рта.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«Гармошка».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Рот раскрыт. Язык присосать к нёбу и сильно оттянуть вниз нижнюю челюсть.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«Маляр».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Рот открыт. Широким кончиком языка провести от верхних резцов до мягкого нёба.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«Вкусное варенье».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Широким языком обли­зать верхнюю губу и убрать язык в рот.</a:t>
            </a:r>
          </a:p>
          <a:p>
            <a:pPr lvl="1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«Оближем губки»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Рот приоткрыт. Облизать сначала верхнюю, потом нижнюю губу по кругу.</a:t>
            </a:r>
          </a:p>
          <a:p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Каждое упражнение выполняется по 8—10 раз.</a:t>
            </a:r>
          </a:p>
          <a:p>
            <a:pPr lvl="1"/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для губ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 fontScale="92500"/>
          </a:bodyPr>
          <a:lstStyle/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«Улыбка».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Губы растянуть в улыбке так, что­бы зубы не были видны.</a:t>
            </a:r>
          </a:p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«Хоботок».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Вытянуть вперед сомкнутые губы.</a:t>
            </a:r>
          </a:p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«Заборчик».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Верхние и нижние зубы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обнажены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при улыбке.</a:t>
            </a:r>
          </a:p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«Трубочка».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Вытягивание губ вперед длинной трубочкой. Если ребенку трудно вытянуть губы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предложите ему дотянуться губами до чего-ни­будь вкусного и взять это губами.</a:t>
            </a:r>
          </a:p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«Кролик».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Зубы сомкнуты, верхняя губа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приподнята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обнажает верхние зубы.</a:t>
            </a:r>
          </a:p>
          <a:p>
            <a:pPr lvl="2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«Бублик».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Сомкнуть зубы, а губы округлить и чуть вытянуть вперед, чтобы были видны верхние и нижние резцы.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585</Words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Информация для родителей от учителя-логопеда</vt:lpstr>
      <vt:lpstr>Статические упражнения </vt:lpstr>
      <vt:lpstr>Динамические упражнения </vt:lpstr>
      <vt:lpstr>Упражнения для губ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для родителей от учителя-логопеда</dc:title>
  <cp:lastModifiedBy>Admin</cp:lastModifiedBy>
  <cp:revision>3</cp:revision>
  <dcterms:modified xsi:type="dcterms:W3CDTF">2015-01-14T17:36:47Z</dcterms:modified>
</cp:coreProperties>
</file>