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1" r:id="rId5"/>
    <p:sldId id="258" r:id="rId6"/>
    <p:sldId id="263" r:id="rId7"/>
    <p:sldId id="268" r:id="rId8"/>
    <p:sldId id="266" r:id="rId9"/>
    <p:sldId id="267" r:id="rId10"/>
    <p:sldId id="262" r:id="rId11"/>
    <p:sldId id="265" r:id="rId12"/>
    <p:sldId id="264" r:id="rId13"/>
    <p:sldId id="259" r:id="rId14"/>
    <p:sldId id="260" r:id="rId15"/>
    <p:sldId id="269" r:id="rId16"/>
    <p:sldId id="270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1" r:id="rId26"/>
    <p:sldId id="282" r:id="rId27"/>
    <p:sldId id="28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4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44D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7D530F-D0BE-48DA-9D45-BE1C58D080B2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92C2F-2D6F-41D8-B5CB-17C76B70FB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851648" cy="3500462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/>
              <a:t>ВЕЛИКАЯ ОТЕЧЕСТВЕННАЯ ВОЙНА </a:t>
            </a:r>
            <a:br>
              <a:rPr lang="ru-RU" sz="5400" i="1" dirty="0" smtClean="0"/>
            </a:br>
            <a:r>
              <a:rPr lang="ru-RU" sz="5400" i="1" dirty="0" smtClean="0"/>
              <a:t>1941-1945г.</a:t>
            </a:r>
            <a:endParaRPr lang="ru-RU" sz="5400" i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9"/>
            <a:ext cx="7715272" cy="585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f\Desktop\ВОВ\ФОТО о ВОВ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76300"/>
            <a:ext cx="7620000" cy="598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tyt.by/n/63915_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785818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 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7786742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ar60.my1.ru/img/57cab06838e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850109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lf\Desktop\ВОВ\19_sovjetski_vojnici_u_bitki_za_staljingra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922798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f\Desktop\ВОВ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60"/>
            <a:ext cx="832542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ая Отечественная Война (ВОВ), фотоподбо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22"/>
            <a:ext cx="7643866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готовление автоматов ППШ на московском заводе. Декабрь 1941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500"/>
            <a:ext cx="5648351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 algn="ctr"/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УРА!!!</a:t>
            </a:r>
            <a:b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ПОБЕДА!!!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985830"/>
          </a:xfrm>
        </p:spPr>
        <p:txBody>
          <a:bodyPr/>
          <a:lstStyle/>
          <a:p>
            <a:pPr algn="ctr"/>
            <a:r>
              <a:rPr lang="ru-RU" dirty="0" smtClean="0"/>
              <a:t>Кадры о войне…</a:t>
            </a:r>
            <a:endParaRPr lang="ru-RU" dirty="0"/>
          </a:p>
        </p:txBody>
      </p:sp>
      <p:pic>
        <p:nvPicPr>
          <p:cNvPr id="5" name="Picture 2" descr="C:\Users\elf\Desktop\ВОВ\ФОТО о ВОВ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638013" cy="5000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тели Орла встречают воинов Красной Армии. 5 августа 1943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215238" cy="542928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tyt.by/n/63977_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7929618" cy="571501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tyt.by/n/58372_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857232"/>
            <a:ext cx="8072494" cy="571504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tyt.by/n/web2180_1titul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23850"/>
            <a:ext cx="4833956" cy="653415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f\Desktop\ВОВ\fire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589462" cy="607220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f\Desktop\ВОВ\0c5973b148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715272" cy="578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f\Desktop\ВОВ\0009-008-Voennyj-parad-na-krasnoj-ploschadi-posvjaschennyj-dnju-pobe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670636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lf\Desktop\ВОВ\pic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19" y="1071546"/>
            <a:ext cx="8750781" cy="578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f\Desktop\ВОВ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572559" cy="565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ая Отечественная Война (ВОВ), фотоподбо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8001056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47750"/>
            <a:ext cx="5112568" cy="581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elf\Desktop\ВОВ\ФОТО о В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17967"/>
            <a:ext cx="7786710" cy="584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ar60.my1.ru/img/29127359_040607_182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714356"/>
            <a:ext cx="6715172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f\Desktop\0021-021-Istorija-russkoj-arm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47"/>
            <a:ext cx="8715403" cy="653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нны советских военнопленных под Старой Руссой. 1941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85814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f\Desktop\ВОВ\E4eHczb6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30041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9</Words>
  <Application>Microsoft Office PowerPoint</Application>
  <PresentationFormat>Экран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ВЕЛИКАЯ ОТЕЧЕСТВЕННАЯ ВОЙНА  1941-1945г.</vt:lpstr>
      <vt:lpstr>Кадры о войне…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УРА!!!  ПОБЕДА!!!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ПОБЕДЫ!</dc:title>
  <dc:creator>elf</dc:creator>
  <cp:lastModifiedBy>Андрей</cp:lastModifiedBy>
  <cp:revision>22</cp:revision>
  <dcterms:created xsi:type="dcterms:W3CDTF">2012-03-16T14:09:08Z</dcterms:created>
  <dcterms:modified xsi:type="dcterms:W3CDTF">2012-04-16T07:18:47Z</dcterms:modified>
</cp:coreProperties>
</file>