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1" r:id="rId9"/>
    <p:sldId id="268" r:id="rId10"/>
    <p:sldId id="269" r:id="rId11"/>
    <p:sldId id="262" r:id="rId12"/>
    <p:sldId id="270" r:id="rId13"/>
    <p:sldId id="271" r:id="rId14"/>
    <p:sldId id="263" r:id="rId15"/>
    <p:sldId id="272" r:id="rId16"/>
    <p:sldId id="273" r:id="rId17"/>
    <p:sldId id="264" r:id="rId18"/>
    <p:sldId id="274" r:id="rId19"/>
    <p:sldId id="275" r:id="rId20"/>
    <p:sldId id="26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201028" cy="2643206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Состав числа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7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7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7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4106125" cy="58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71902" y="1214422"/>
            <a:ext cx="507209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 свидания,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47" t="8525" r="3043"/>
          <a:stretch>
            <a:fillRect/>
          </a:stretch>
        </p:blipFill>
        <p:spPr bwMode="auto">
          <a:xfrm>
            <a:off x="2071670" y="2857496"/>
            <a:ext cx="5072098" cy="37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357166"/>
            <a:ext cx="9358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 ещё раз!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00039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86050" y="214290"/>
            <a:ext cx="3500462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2357430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8" y="2214554"/>
            <a:ext cx="2571768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6572264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3786182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21250" t="2500" r="22500" b="8750"/>
          <a:stretch>
            <a:fillRect/>
          </a:stretch>
        </p:blipFill>
        <p:spPr bwMode="auto">
          <a:xfrm>
            <a:off x="1000100" y="4143380"/>
            <a:ext cx="15847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857760"/>
            <a:ext cx="7858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6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32" y="1357298"/>
            <a:ext cx="4116117" cy="52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739" y="981616"/>
            <a:ext cx="52863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428596" y="5643578"/>
            <a:ext cx="1071570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99</Words>
  <PresentationFormat>Экран (4:3)</PresentationFormat>
  <Paragraphs>59</Paragraphs>
  <Slides>23</Slides>
  <Notes>0</Notes>
  <HiddenSlides>14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Состав числа 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 8</dc:title>
  <dc:creator>Денис</dc:creator>
  <cp:lastModifiedBy>Денис</cp:lastModifiedBy>
  <cp:revision>15</cp:revision>
  <dcterms:created xsi:type="dcterms:W3CDTF">2013-05-02T15:37:02Z</dcterms:created>
  <dcterms:modified xsi:type="dcterms:W3CDTF">2013-05-03T11:49:44Z</dcterms:modified>
</cp:coreProperties>
</file>