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7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2B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7B11C-D315-46E7-B0E0-B9B91534BBA3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229E4-6B8C-4E7D-BDC7-2F867510E8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6289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29E4-6B8C-4E7D-BDC7-2F867510E89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29E4-6B8C-4E7D-BDC7-2F867510E89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29E4-6B8C-4E7D-BDC7-2F867510E89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198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214D31B-BC96-4BDD-8395-ECEB12D1863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A681AF1-8511-4CBA-A0B0-2CC524B9D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D31B-BC96-4BDD-8395-ECEB12D1863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AF1-8511-4CBA-A0B0-2CC524B9D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D31B-BC96-4BDD-8395-ECEB12D1863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AF1-8511-4CBA-A0B0-2CC524B9D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D31B-BC96-4BDD-8395-ECEB12D1863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AF1-8511-4CBA-A0B0-2CC524B9D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D31B-BC96-4BDD-8395-ECEB12D1863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AF1-8511-4CBA-A0B0-2CC524B9D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D31B-BC96-4BDD-8395-ECEB12D1863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AF1-8511-4CBA-A0B0-2CC524B9D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214D31B-BC96-4BDD-8395-ECEB12D1863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681AF1-8511-4CBA-A0B0-2CC524B9DA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214D31B-BC96-4BDD-8395-ECEB12D1863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A681AF1-8511-4CBA-A0B0-2CC524B9D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D31B-BC96-4BDD-8395-ECEB12D1863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AF1-8511-4CBA-A0B0-2CC524B9D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D31B-BC96-4BDD-8395-ECEB12D1863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AF1-8511-4CBA-A0B0-2CC524B9D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D31B-BC96-4BDD-8395-ECEB12D1863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81AF1-8511-4CBA-A0B0-2CC524B9D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214D31B-BC96-4BDD-8395-ECEB12D18632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A681AF1-8511-4CBA-A0B0-2CC524B9DA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8136904" cy="6192688"/>
          </a:xfrm>
          <a:solidFill>
            <a:srgbClr val="FFFF00"/>
          </a:solidFill>
          <a:ln>
            <a:solidFill>
              <a:schemeClr val="bg2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620688"/>
            <a:ext cx="7088832" cy="259228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Презентация для родительского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собрания на тему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«</a:t>
            </a:r>
            <a:r>
              <a:rPr lang="ru-RU" sz="3600" b="1" smtClean="0">
                <a:solidFill>
                  <a:schemeClr val="bg2">
                    <a:lumMod val="50000"/>
                  </a:schemeClr>
                </a:solidFill>
              </a:rPr>
              <a:t>Мы </a:t>
            </a:r>
            <a:r>
              <a:rPr lang="ru-RU" sz="3600" b="1" smtClean="0">
                <a:solidFill>
                  <a:schemeClr val="bg2">
                    <a:lumMod val="50000"/>
                  </a:schemeClr>
                </a:solidFill>
              </a:rPr>
              <a:t>подросли</a:t>
            </a:r>
            <a:r>
              <a:rPr lang="ru-RU" sz="3600" b="1" smtClean="0">
                <a:solidFill>
                  <a:schemeClr val="bg2">
                    <a:lumMod val="50000"/>
                  </a:schemeClr>
                </a:solidFill>
              </a:rPr>
              <a:t>»</a:t>
            </a:r>
            <a:endParaRPr lang="ru-RU" sz="36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2600" b="1" dirty="0" smtClean="0">
                <a:solidFill>
                  <a:schemeClr val="bg2">
                    <a:lumMod val="50000"/>
                  </a:schemeClr>
                </a:solidFill>
              </a:rPr>
              <a:t>Воспитатель МДОУ №6</a:t>
            </a:r>
          </a:p>
          <a:p>
            <a:pPr algn="ctr"/>
            <a:r>
              <a:rPr lang="ru-RU" sz="2600" b="1" dirty="0" smtClean="0">
                <a:solidFill>
                  <a:schemeClr val="bg2">
                    <a:lumMod val="50000"/>
                  </a:schemeClr>
                </a:solidFill>
              </a:rPr>
              <a:t> Андросова И.А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sz="36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днс\Desktop\картинки для презентации\1278922048_1263565845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84984"/>
            <a:ext cx="6624736" cy="31226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8289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Возрастные особенности детей 4-5 лет</a:t>
            </a:r>
            <a:endParaRPr lang="ru-RU" sz="36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109728" indent="0" algn="ctr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lang="ru-RU" sz="1200" b="1" dirty="0" smtClean="0"/>
              <a:t>Поведение ребёнка 4—5 лет не столь импульсивно и непосредственно, как в 3—4 года, хотя в некоторых ситуациях ему всё ещё требуется напоминание взрослого или сверстников о необходимости придерживаться тех или иных норм и правил. В этом возрасте детьми хорошо освоен алгоритм процессов умывания, одевания, купания, приёма пищи, уборки помещения. Дошкольники знают и используют по назначению атрибуты, сопровождающие эти процессы: мыло, полотенце, носовой платок, салфетку, столовые приборы. Уровень освоения культурно-гигиенических навыков таков, что дети свободно переносят их в сюжетно-ролевую игру </a:t>
            </a:r>
            <a:endParaRPr lang="ru-RU" sz="1200" b="1" i="1" dirty="0" smtClean="0">
              <a:solidFill>
                <a:srgbClr val="FF0000"/>
              </a:solidFill>
            </a:endParaRPr>
          </a:p>
          <a:p>
            <a:pPr marL="109728" indent="0" algn="ctr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I:\100PHOTO\SAM_17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997994"/>
            <a:ext cx="4172272" cy="3311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9135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4125144" cy="5976664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716016" y="836712"/>
            <a:ext cx="4032448" cy="5544616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938675"/>
          </a:xfrm>
        </p:spPr>
        <p:txBody>
          <a:bodyPr/>
          <a:lstStyle/>
          <a:p>
            <a:r>
              <a:rPr lang="ru-RU" dirty="0" smtClean="0"/>
              <a:t>В игре дети называют свои роли, понимают условность принятых ролей. Происходит разделение игровых и реальных взаимоотношений. В 4—5 лет сверстники становятся для ребёнка более привлекательными и предпочитаемыми партнёрами по игре, чем взрослый. </a:t>
            </a:r>
            <a:endParaRPr lang="ru-RU" dirty="0"/>
          </a:p>
        </p:txBody>
      </p:sp>
      <p:pic>
        <p:nvPicPr>
          <p:cNvPr id="2051" name="Picture 3" descr="I:\100PHOTO\SAM_1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8011" y="2204864"/>
            <a:ext cx="4080453" cy="3356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887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1143000"/>
            <a:ext cx="4320480" cy="5166320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  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4114800" cy="5521800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Char char="v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Clr>
                <a:schemeClr val="accent1"/>
              </a:buClr>
              <a:buNone/>
            </a:pPr>
            <a:r>
              <a:rPr lang="ru-RU" sz="1800" dirty="0" smtClean="0"/>
              <a:t>К четырем годам основные трудности в поведении и общении ребёнка с окружающими, которые были связаны с кризисом трех лет (упрямство, строптивость, конфликтность и др.), постепенно уходят в прошлое, и любознательный ребенок активно осваивает окружающий его мир предметов и вещей, мир человеческих отношений. Лучше всего это удается детям в игре.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I:\100PHOTO\SAM_17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8010" y="2204864"/>
            <a:ext cx="4224470" cy="3356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9425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1143000"/>
            <a:ext cx="4320480" cy="5166320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  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4114800" cy="5112568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None/>
            </a:pPr>
            <a:r>
              <a:rPr lang="ru-RU" sz="1800" dirty="0" smtClean="0"/>
              <a:t>В среднем дошкольном возрасте связь мышления и действий сохраняется, но уже не является такой непосредственной, как раньше. Во многих случаях не требуется практического манипулирования с объектом, но во всех случаях ребёнку необходимо отчётливо воспринимать и наглядно представлять этот объект. Внимание становится всё более устойчивым, в отличие от возраста трех лет</a:t>
            </a:r>
            <a:endParaRPr lang="ru-RU" sz="1800" dirty="0" smtClean="0">
              <a:solidFill>
                <a:srgbClr val="002060"/>
              </a:solidFill>
            </a:endParaRPr>
          </a:p>
        </p:txBody>
      </p:sp>
      <p:pic>
        <p:nvPicPr>
          <p:cNvPr id="5" name="Picture 2" descr="I:\100PHOTO\SAM_174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32040" y="2249488"/>
            <a:ext cx="3816424" cy="3339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9425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3816424" cy="5760640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В этом возрасте происходит развитие инициативности и самостоятельности ребенка в общении со взрослыми и сверстниками. Дети продолжают сотрудничать со взрослыми в практических делах (совместные игры, поручения), наряду с этим активно стремятся к интеллектуальному общению, что проявляется в многочисленных вопросах (почему? зачем? для чего?), стремлении получить от взрослого новую информацию познавательного характера</a:t>
            </a:r>
            <a:endParaRPr lang="ru-RU" sz="18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idx="1"/>
          </p:nvPr>
        </p:nvSpPr>
        <p:spPr>
          <a:xfrm>
            <a:off x="4499992" y="1196752"/>
            <a:ext cx="4644008" cy="5377784"/>
          </a:xfrm>
          <a:solidFill>
            <a:schemeClr val="bg2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endParaRPr lang="ru-RU" u="sng" dirty="0"/>
          </a:p>
          <a:p>
            <a:pPr marL="502920" indent="-457200">
              <a:buClr>
                <a:schemeClr val="tx2"/>
              </a:buClr>
              <a:buNone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I:\100PHOTO\SAM_17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1486" y="2276872"/>
            <a:ext cx="4453002" cy="3717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8212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543</TotalTime>
  <Words>335</Words>
  <Application>Microsoft Office PowerPoint</Application>
  <PresentationFormat>Экран (4:3)</PresentationFormat>
  <Paragraphs>16</Paragraphs>
  <Slides>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Городская</vt:lpstr>
      <vt:lpstr>Слайд 1</vt:lpstr>
      <vt:lpstr>Возрастные особенности детей 4-5 лет</vt:lpstr>
      <vt:lpstr> </vt:lpstr>
      <vt:lpstr>  </vt:lpstr>
      <vt:lpstr>  </vt:lpstr>
      <vt:lpstr>В этом возрасте происходит развитие инициативности и самостоятельности ребенка в общении со взрослыми и сверстниками. Дети продолжают сотрудничать со взрослыми в практических делах (совместные игры, поручения), наряду с этим активно стремятся к интеллектуальному общению, что проявляется в многочисленных вопросах (почему? зачем? для чего?), стремлении получить от взрослого новую информацию познавательного характера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</dc:creator>
  <cp:lastModifiedBy>Пользователь</cp:lastModifiedBy>
  <cp:revision>61</cp:revision>
  <dcterms:created xsi:type="dcterms:W3CDTF">2012-04-30T04:51:07Z</dcterms:created>
  <dcterms:modified xsi:type="dcterms:W3CDTF">2015-01-13T19:22:23Z</dcterms:modified>
</cp:coreProperties>
</file>