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8029604" cy="4429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dirty="0" smtClean="0"/>
              <a:t>Презентация к конспекту</a:t>
            </a:r>
            <a:br>
              <a:rPr lang="ru-RU" dirty="0" smtClean="0"/>
            </a:br>
            <a:r>
              <a:rPr lang="ru-RU" dirty="0" smtClean="0"/>
              <a:t> «Мы путешественники!»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609_15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72560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95396481_krem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129"/>
            <a:ext cx="8358246" cy="6044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1608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17645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56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297780" cy="5766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301670_270152979684035_151398704892797_890403_430444076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3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к конспекту  «Мы путешественники!» 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конспекту  «Мы путешественники!»  </dc:title>
  <dc:creator>Дарья</dc:creator>
  <cp:lastModifiedBy>Дарья</cp:lastModifiedBy>
  <cp:revision>3</cp:revision>
  <dcterms:created xsi:type="dcterms:W3CDTF">2014-06-18T19:41:44Z</dcterms:created>
  <dcterms:modified xsi:type="dcterms:W3CDTF">2014-06-18T20:06:26Z</dcterms:modified>
</cp:coreProperties>
</file>