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514" autoAdjust="0"/>
  </p:normalViewPr>
  <p:slideViewPr>
    <p:cSldViewPr>
      <p:cViewPr varScale="1">
        <p:scale>
          <a:sx n="101" d="100"/>
          <a:sy n="101" d="100"/>
        </p:scale>
        <p:origin x="-1914" y="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 хорошей речью</c:v>
                </c:pt>
                <c:pt idx="1">
                  <c:v>со значительными улучшениями</c:v>
                </c:pt>
                <c:pt idx="2">
                  <c:v>без улучшения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</c:v>
                </c:pt>
                <c:pt idx="1">
                  <c:v>19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500174"/>
          </a:xfrm>
        </p:spPr>
        <p:txBody>
          <a:bodyPr>
            <a:normAutofit/>
          </a:bodyPr>
          <a:lstStyle/>
          <a:p>
            <a:pPr algn="ctr"/>
            <a:r>
              <a:rPr lang="ru-RU" sz="3200" b="0" i="1" dirty="0" smtClean="0">
                <a:solidFill>
                  <a:schemeClr val="bg2">
                    <a:lumMod val="25000"/>
                  </a:schemeClr>
                </a:solidFill>
              </a:rPr>
              <a:t>ГБОУ СОШ №1968 дошкольное </a:t>
            </a:r>
            <a:r>
              <a:rPr lang="ru-RU" sz="3200" b="0" dirty="0" smtClean="0">
                <a:solidFill>
                  <a:schemeClr val="bg2">
                    <a:lumMod val="25000"/>
                  </a:schemeClr>
                </a:solidFill>
              </a:rPr>
              <a:t>отделение 2</a:t>
            </a:r>
            <a:endParaRPr lang="ru-RU" sz="32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28802"/>
            <a:ext cx="7854696" cy="305233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Логопедический пункт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714624"/>
            <a:ext cx="4429156" cy="3143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Учимся правильно произносить звуки</a:t>
            </a:r>
            <a:endParaRPr lang="ru-RU" sz="3600" b="1" dirty="0"/>
          </a:p>
        </p:txBody>
      </p:sp>
      <p:pic>
        <p:nvPicPr>
          <p:cNvPr id="4" name="Содержимое 3" descr="Recoverd_jpg_file(546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57298"/>
            <a:ext cx="5544616" cy="49673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Различать звуки на слух</a:t>
            </a:r>
            <a:endParaRPr lang="ru-RU" b="1" dirty="0"/>
          </a:p>
        </p:txBody>
      </p:sp>
      <p:pic>
        <p:nvPicPr>
          <p:cNvPr id="5" name="Рисунок 4" descr="DSC_1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9" y="1428736"/>
            <a:ext cx="5832648" cy="4357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Правильно произносить поставленные звуки в слогах, словах, фразе и связной речи, писать и читать их.</a:t>
            </a:r>
            <a:endParaRPr lang="ru-RU" sz="3200" b="1" dirty="0"/>
          </a:p>
        </p:txBody>
      </p:sp>
      <p:pic>
        <p:nvPicPr>
          <p:cNvPr id="5" name="Рисунок 4" descr="DSC_1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743656"/>
            <a:ext cx="5256584" cy="4757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859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На каждом занятии ведется работа по развитию восприятия, внимания, памяти, мышления и воображения, ведь речь находится в тесной взаимосвязи со всеми этими компонентами</a:t>
            </a:r>
            <a:endParaRPr lang="ru-RU" sz="2800" b="1" dirty="0"/>
          </a:p>
        </p:txBody>
      </p:sp>
      <p:pic>
        <p:nvPicPr>
          <p:cNvPr id="4" name="Содержимое 3" descr="S166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276872"/>
            <a:ext cx="4000528" cy="4110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Консультирование родителей.</a:t>
            </a:r>
            <a:br>
              <a:rPr lang="ru-RU" sz="2800" b="1" dirty="0" smtClean="0"/>
            </a:br>
            <a:r>
              <a:rPr lang="ru-RU" sz="2800" b="1" dirty="0" smtClean="0"/>
              <a:t>Моя задача помочь родителям осознать их роль в процессе развития речи ребенка.</a:t>
            </a:r>
            <a:endParaRPr lang="ru-RU" sz="2800" b="1" dirty="0"/>
          </a:p>
        </p:txBody>
      </p:sp>
      <p:pic>
        <p:nvPicPr>
          <p:cNvPr id="4" name="Содержимое 3" descr="DSC_1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16832"/>
            <a:ext cx="5112568" cy="4389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572428" cy="4572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За годы работы с детьми поняла:</a:t>
            </a:r>
            <a:br>
              <a:rPr lang="ru-RU" sz="4000" b="1" i="1" dirty="0" smtClean="0"/>
            </a:br>
            <a:r>
              <a:rPr lang="ru-RU" sz="4000" b="1" i="1" dirty="0" smtClean="0"/>
              <a:t>Важно быть чутким, добрым достойным,</a:t>
            </a:r>
            <a:br>
              <a:rPr lang="ru-RU" sz="4000" b="1" i="1" dirty="0" smtClean="0"/>
            </a:br>
            <a:r>
              <a:rPr lang="ru-RU" sz="4000" b="1" i="1" dirty="0" smtClean="0"/>
              <a:t>Чтобы дети, играя, учились с любовью,</a:t>
            </a:r>
            <a:br>
              <a:rPr lang="ru-RU" sz="4000" b="1" i="1" dirty="0" smtClean="0"/>
            </a:br>
            <a:r>
              <a:rPr lang="ru-RU" sz="4000" b="1" i="1" dirty="0" smtClean="0"/>
              <a:t>Чтобы все и всегда получалось,</a:t>
            </a:r>
            <a:br>
              <a:rPr lang="ru-RU" sz="4000" b="1" i="1" dirty="0" smtClean="0"/>
            </a:br>
            <a:r>
              <a:rPr lang="ru-RU" sz="4000" b="1" i="1" dirty="0" smtClean="0"/>
              <a:t>Ну, а мне им помочь удавалось!</a:t>
            </a:r>
            <a:endParaRPr lang="ru-RU" sz="4000" b="1" i="1" dirty="0"/>
          </a:p>
        </p:txBody>
      </p:sp>
      <p:pic>
        <p:nvPicPr>
          <p:cNvPr id="3" name="Рисунок 2" descr="u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643446"/>
            <a:ext cx="292895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043890" cy="200026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</a:t>
            </a:r>
            <a:r>
              <a:rPr lang="ru-RU" sz="2400" b="1" dirty="0" smtClean="0"/>
              <a:t>Логопедический пункт открылся в 2006 году, с 2007 года на нем работает </a:t>
            </a:r>
            <a:r>
              <a:rPr lang="ru-RU" sz="2400" b="1" dirty="0" err="1" smtClean="0"/>
              <a:t>Кечаева</a:t>
            </a:r>
            <a:r>
              <a:rPr lang="ru-RU" sz="2400" b="1" dirty="0" smtClean="0"/>
              <a:t> Ольга Сергеевна. За все время работы  на </a:t>
            </a:r>
            <a:r>
              <a:rPr lang="ru-RU" sz="2400" b="1" dirty="0" err="1" smtClean="0"/>
              <a:t>логопункт</a:t>
            </a:r>
            <a:r>
              <a:rPr lang="ru-RU" sz="2400" b="1" dirty="0" smtClean="0"/>
              <a:t> было зачислено более 150 детей, выпущено 115, из них  с хорошей речью 88, со значительными улучшениями 22, без улучшения 5.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2786058"/>
          <a:ext cx="8229600" cy="353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 advTm="2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58204" cy="3073544"/>
          </a:xfrm>
        </p:spPr>
        <p:txBody>
          <a:bodyPr>
            <a:noAutofit/>
          </a:bodyPr>
          <a:lstStyle/>
          <a:p>
            <a:r>
              <a:rPr lang="ru-RU" sz="1800" dirty="0" smtClean="0"/>
              <a:t> </a:t>
            </a:r>
            <a:r>
              <a:rPr lang="ru-RU" sz="2000" b="1" dirty="0" smtClean="0"/>
              <a:t>Возрастная категория детей, занимающихся на </a:t>
            </a:r>
            <a:r>
              <a:rPr lang="ru-RU" sz="2000" b="1" dirty="0" err="1" smtClean="0"/>
              <a:t>логопункте</a:t>
            </a:r>
            <a:r>
              <a:rPr lang="ru-RU" sz="2000" b="1" dirty="0" smtClean="0"/>
              <a:t>  - старший дошкольный возраст (с 5 лет).Зачисление детей на коррекционные занятия проводит логопед по результатам обследования. Оно проводится в средней группе в конце года вместе с логопедом из поликлиники. Зачисляются те дети, которым поставлен логопедический диагноз ФФН и ФН. Детям, страдающих общим недоразвитием речи рекомендуется логопедический детский сад.</a:t>
            </a:r>
            <a:endParaRPr lang="ru-RU" sz="2000" b="1" dirty="0"/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43890" cy="1928826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 </a:t>
            </a:r>
            <a:r>
              <a:rPr lang="ru-RU" sz="1800" b="1" dirty="0" smtClean="0"/>
              <a:t>Концепция учителя-логопеда: </a:t>
            </a:r>
            <a:r>
              <a:rPr lang="ru-RU" sz="2800" b="1" i="1" dirty="0" smtClean="0"/>
              <a:t>«Правильная чистая речь – залог успешной учебы в школе».</a:t>
            </a:r>
            <a:r>
              <a:rPr lang="ru-RU" sz="1800" b="1" dirty="0" smtClean="0"/>
              <a:t> Занятия проводятся в игровой форме, основная их задача – нормализация </a:t>
            </a:r>
            <a:r>
              <a:rPr lang="ru-RU" sz="1800" b="1" dirty="0" err="1" smtClean="0"/>
              <a:t>звукопроизносительной</a:t>
            </a:r>
            <a:r>
              <a:rPr lang="ru-RU" sz="1800" b="1" dirty="0" smtClean="0"/>
              <a:t> стороны речи и профилактика нарушения письма и чтения в школьном возрасте. Каждый день мы путешествуем по стране </a:t>
            </a:r>
            <a:r>
              <a:rPr lang="ru-RU" sz="2000" b="1" i="1" dirty="0" err="1" smtClean="0"/>
              <a:t>Звуковия</a:t>
            </a:r>
            <a:r>
              <a:rPr lang="ru-RU" sz="1800" b="1" dirty="0" smtClean="0"/>
              <a:t>. Там нас ждет много происшествий, испытаний, с которыми мы обязательно справимся. Путешествуя по этой увлекательной стране мы:   </a:t>
            </a:r>
            <a:endParaRPr lang="ru-RU" sz="1800" b="1" dirty="0"/>
          </a:p>
        </p:txBody>
      </p:sp>
      <p:pic>
        <p:nvPicPr>
          <p:cNvPr id="4" name="Содержимое 3" descr="S160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780928"/>
            <a:ext cx="4214841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29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Развиваем мелкую моторику(пальчиковые игры)</a:t>
            </a:r>
            <a:endParaRPr lang="ru-RU" b="1" dirty="0"/>
          </a:p>
        </p:txBody>
      </p:sp>
      <p:pic>
        <p:nvPicPr>
          <p:cNvPr id="4" name="Содержимое 3" descr="Recoverd_jpg_file(537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628800"/>
            <a:ext cx="4392488" cy="4464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b="1" dirty="0" smtClean="0"/>
              <a:t>Массажируем кисти рук</a:t>
            </a:r>
            <a:endParaRPr lang="ru-RU" b="1" dirty="0"/>
          </a:p>
        </p:txBody>
      </p:sp>
      <p:pic>
        <p:nvPicPr>
          <p:cNvPr id="4" name="Содержимое 3" descr="Recoverd_jpg_file(549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88840"/>
            <a:ext cx="4357718" cy="4208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Проводим логопедический массаж (по показаниям)</a:t>
            </a:r>
            <a:endParaRPr lang="ru-RU" b="1" dirty="0"/>
          </a:p>
        </p:txBody>
      </p:sp>
      <p:pic>
        <p:nvPicPr>
          <p:cNvPr id="4" name="Содержимое 3" descr="P1030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88840"/>
            <a:ext cx="4214841" cy="4395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Делаем артикуляционную гимнастику</a:t>
            </a:r>
            <a:endParaRPr lang="ru-RU" sz="4000" b="1" dirty="0"/>
          </a:p>
        </p:txBody>
      </p:sp>
      <p:pic>
        <p:nvPicPr>
          <p:cNvPr id="4" name="Содержимое 3" descr="DSC_15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72816"/>
            <a:ext cx="5072098" cy="4643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Дыхательную гимнастику</a:t>
            </a:r>
            <a:endParaRPr lang="ru-RU" b="1" dirty="0"/>
          </a:p>
        </p:txBody>
      </p:sp>
      <p:pic>
        <p:nvPicPr>
          <p:cNvPr id="5" name="Рисунок 4" descr="DSC_2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500174"/>
            <a:ext cx="4071966" cy="47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</TotalTime>
  <Words>275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ГБОУ СОШ №1968 дошкольное отделение 2</vt:lpstr>
      <vt:lpstr>     Логопедический пункт открылся в 2006 году, с 2007 года на нем работает Кечаева Ольга Сергеевна. За все время работы  на логопункт было зачислено более 150 детей, выпущено 115, из них  с хорошей речью 88, со значительными улучшениями 22, без улучшения 5.</vt:lpstr>
      <vt:lpstr> Возрастная категория детей, занимающихся на логопункте  - старший дошкольный возраст (с 5 лет).Зачисление детей на коррекционные занятия проводит логопед по результатам обследования. Оно проводится в средней группе в конце года вместе с логопедом из поликлиники. Зачисляются те дети, которым поставлен логопедический диагноз ФФН и ФН. Детям, страдающих общим недоразвитием речи рекомендуется логопедический детский сад.</vt:lpstr>
      <vt:lpstr> Концепция учителя-логопеда: «Правильная чистая речь – залог успешной учебы в школе». Занятия проводятся в игровой форме, основная их задача – нормализация звукопроизносительной стороны речи и профилактика нарушения письма и чтения в школьном возрасте. Каждый день мы путешествуем по стране Звуковия. Там нас ждет много происшествий, испытаний, с которыми мы обязательно справимся. Путешествуя по этой увлекательной стране мы:   </vt:lpstr>
      <vt:lpstr>Развиваем мелкую моторику(пальчиковые игры)</vt:lpstr>
      <vt:lpstr>Массажируем кисти рук</vt:lpstr>
      <vt:lpstr>Проводим логопедический массаж (по показаниям)</vt:lpstr>
      <vt:lpstr>Делаем артикуляционную гимнастику</vt:lpstr>
      <vt:lpstr>Дыхательную гимнастику</vt:lpstr>
      <vt:lpstr>Учимся правильно произносить звуки</vt:lpstr>
      <vt:lpstr>Различать звуки на слух</vt:lpstr>
      <vt:lpstr>Правильно произносить поставленные звуки в слогах, словах, фразе и связной речи, писать и читать их.</vt:lpstr>
      <vt:lpstr>На каждом занятии ведется работа по развитию восприятия, внимания, памяти, мышления и воображения, ведь речь находится в тесной взаимосвязи со всеми этими компонентами</vt:lpstr>
      <vt:lpstr>Консультирование родителей. Моя задача помочь родителям осознать их роль в процессе развития речи ребенка.</vt:lpstr>
      <vt:lpstr>За годы работы с детьми поняла: Важно быть чутким, добрым достойным, Чтобы дети, играя, учились с любовью, Чтобы все и всегда получалось, Ну, а мне им помочь удавалось!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№1968 дошкольное подразделение</dc:title>
  <cp:lastModifiedBy>User</cp:lastModifiedBy>
  <cp:revision>26</cp:revision>
  <dcterms:modified xsi:type="dcterms:W3CDTF">2014-06-16T11:48:51Z</dcterms:modified>
</cp:coreProperties>
</file>