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51" autoAdjust="0"/>
  </p:normalViewPr>
  <p:slideViewPr>
    <p:cSldViewPr>
      <p:cViewPr varScale="1">
        <p:scale>
          <a:sx n="50" d="100"/>
          <a:sy n="50" d="100"/>
        </p:scale>
        <p:origin x="-10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3860130" y="1020174"/>
            <a:ext cx="1584000" cy="115200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 flipV="1">
            <a:off x="2051720" y="2996953"/>
            <a:ext cx="45719" cy="2160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827584" y="3104964"/>
            <a:ext cx="1728000" cy="108000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6660232" y="2996952"/>
            <a:ext cx="1620000" cy="122400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60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63888" y="548680"/>
            <a:ext cx="2016000" cy="15841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3400626"/>
            <a:ext cx="2016000" cy="172819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228184" y="3429000"/>
            <a:ext cx="187220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36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3167844" y="836712"/>
            <a:ext cx="2088232" cy="158417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899592" y="3284984"/>
            <a:ext cx="1764000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444208" y="3140968"/>
            <a:ext cx="1800200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72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3182871" y="260648"/>
            <a:ext cx="2016224" cy="208823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755576" y="3501008"/>
            <a:ext cx="2088232" cy="208823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6156176" y="3356992"/>
            <a:ext cx="2088232" cy="223224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65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923928" y="566246"/>
            <a:ext cx="1944000" cy="1800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259632" y="3284984"/>
            <a:ext cx="1944000" cy="1908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372200" y="3252158"/>
            <a:ext cx="1944000" cy="1872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49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23928" y="548680"/>
            <a:ext cx="1728192" cy="15841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3356992"/>
            <a:ext cx="1800000" cy="1800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940064" y="3325119"/>
            <a:ext cx="1800200" cy="18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55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презентация для младшей группы Подбери форму</dc:title>
  <dc:creator>Татьяна</dc:creator>
  <cp:lastModifiedBy>Your User Name</cp:lastModifiedBy>
  <cp:revision>7</cp:revision>
  <dcterms:modified xsi:type="dcterms:W3CDTF">2013-12-05T18:20:00Z</dcterms:modified>
  <cp:category>дет сад</cp:category>
</cp:coreProperties>
</file>