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13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9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90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3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7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1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49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67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6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4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DD9DA-4207-4136-B28A-211EEB6E757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04DF6-C559-4B47-8F54-221CE0850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17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2087" y="2738739"/>
            <a:ext cx="11288996" cy="2196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42087" y="1068224"/>
            <a:ext cx="2956845" cy="118786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2087" y="5417656"/>
            <a:ext cx="2150313" cy="11878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2567" y="2406638"/>
            <a:ext cx="10592612" cy="2196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72567" y="3016665"/>
            <a:ext cx="2648153" cy="976215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220720" y="2711865"/>
            <a:ext cx="2648153" cy="976215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868873" y="3054125"/>
            <a:ext cx="2648153" cy="976215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8517026" y="2810071"/>
            <a:ext cx="2648153" cy="976215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85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2566" y="2406638"/>
            <a:ext cx="10751565" cy="2196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173819" y="2992746"/>
            <a:ext cx="2150313" cy="11878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023506" y="2554030"/>
            <a:ext cx="2150313" cy="11878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73193" y="2897307"/>
            <a:ext cx="2150313" cy="11878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722880" y="2554030"/>
            <a:ext cx="2150313" cy="11878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2567" y="2897307"/>
            <a:ext cx="2150313" cy="11878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0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16" y="672782"/>
            <a:ext cx="10601325" cy="22002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017" y="4157662"/>
            <a:ext cx="1060132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0453" y="4012062"/>
            <a:ext cx="11288996" cy="2196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10453" y="2059536"/>
            <a:ext cx="2956845" cy="118786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0453" y="215875"/>
            <a:ext cx="2150313" cy="11878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7469" y="59821"/>
            <a:ext cx="242984" cy="658880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60766" y="59821"/>
            <a:ext cx="242984" cy="658880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84596" y="59821"/>
            <a:ext cx="242984" cy="658880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6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2013-11-26T17:48:30Z</dcterms:created>
  <dcterms:modified xsi:type="dcterms:W3CDTF">2013-12-05T09:39:02Z</dcterms:modified>
</cp:coreProperties>
</file>