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58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4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6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89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0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0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3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9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51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5E07-000F-4E77-8226-AFCB7A188EE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9732-9090-4CA1-A700-19E5CFC2E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38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70" y="0"/>
            <a:ext cx="6485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79" y="1373868"/>
            <a:ext cx="3286125" cy="3838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80" y="2942778"/>
            <a:ext cx="4145435" cy="31119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79" y="290556"/>
            <a:ext cx="2476091" cy="19313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911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97" y="2779904"/>
            <a:ext cx="1712007" cy="2044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484" y="2868874"/>
            <a:ext cx="1902864" cy="14842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498932" y="3720719"/>
            <a:ext cx="7216923" cy="55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7303" y="1918890"/>
            <a:ext cx="1542509" cy="1801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580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39" y="2358617"/>
            <a:ext cx="2281728" cy="27242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337" y="2358639"/>
            <a:ext cx="2557011" cy="19944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498932" y="3720719"/>
            <a:ext cx="7216923" cy="55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7303" y="1918890"/>
            <a:ext cx="1542509" cy="1801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498932" y="3720719"/>
            <a:ext cx="2825098" cy="405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39" y="2358617"/>
            <a:ext cx="2281728" cy="27242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337" y="2358639"/>
            <a:ext cx="2557011" cy="19944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498932" y="3720719"/>
            <a:ext cx="7216923" cy="55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687" y="2009882"/>
            <a:ext cx="1542509" cy="1801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498932" y="3720719"/>
            <a:ext cx="2825098" cy="405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324030" y="3720719"/>
            <a:ext cx="4391825" cy="405729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42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2013-11-26T18:01:32Z</dcterms:created>
  <dcterms:modified xsi:type="dcterms:W3CDTF">2013-11-26T18:20:14Z</dcterms:modified>
</cp:coreProperties>
</file>