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9DC-4C06-45C8-BA46-B924CE9BEF10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E79F-5204-4CBA-B76B-089C50185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81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9DC-4C06-45C8-BA46-B924CE9BEF10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E79F-5204-4CBA-B76B-089C50185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39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9DC-4C06-45C8-BA46-B924CE9BEF10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E79F-5204-4CBA-B76B-089C50185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93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9DC-4C06-45C8-BA46-B924CE9BEF10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E79F-5204-4CBA-B76B-089C50185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6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9DC-4C06-45C8-BA46-B924CE9BEF10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E79F-5204-4CBA-B76B-089C50185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92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9DC-4C06-45C8-BA46-B924CE9BEF10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E79F-5204-4CBA-B76B-089C50185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94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9DC-4C06-45C8-BA46-B924CE9BEF10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E79F-5204-4CBA-B76B-089C50185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35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9DC-4C06-45C8-BA46-B924CE9BEF10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E79F-5204-4CBA-B76B-089C50185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96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9DC-4C06-45C8-BA46-B924CE9BEF10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E79F-5204-4CBA-B76B-089C50185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93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9DC-4C06-45C8-BA46-B924CE9BEF10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E79F-5204-4CBA-B76B-089C50185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4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9DC-4C06-45C8-BA46-B924CE9BEF10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E79F-5204-4CBA-B76B-089C50185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28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5F9DC-4C06-45C8-BA46-B924CE9BEF10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BE79F-5204-4CBA-B76B-089C50185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98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>
            <a:off x="358924" y="5134599"/>
            <a:ext cx="11177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0465" y="2416056"/>
            <a:ext cx="1971675" cy="2676525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2421" y="2416057"/>
            <a:ext cx="1971675" cy="2676525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740" y="844431"/>
            <a:ext cx="2752725" cy="424815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2828" y="3027615"/>
            <a:ext cx="1438275" cy="2085975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105883" y="6209724"/>
            <a:ext cx="3109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Сравните по высоте «на глаз»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63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782" y="113384"/>
            <a:ext cx="2930807" cy="251024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1083" y="1"/>
            <a:ext cx="3068908" cy="27431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444" y="3966860"/>
            <a:ext cx="2969493" cy="25749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9382" y="3906633"/>
            <a:ext cx="3044800" cy="269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782" y="113384"/>
            <a:ext cx="2930807" cy="251024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1083" y="1"/>
            <a:ext cx="3068908" cy="27431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444" y="3966860"/>
            <a:ext cx="2969493" cy="25749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9382" y="3906633"/>
            <a:ext cx="3044800" cy="269539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7804" y="1871528"/>
            <a:ext cx="5881065" cy="6239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3491" y="5749895"/>
            <a:ext cx="2294562" cy="6239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5565" y="1368505"/>
            <a:ext cx="784473" cy="106491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45" y="5555094"/>
            <a:ext cx="603108" cy="81871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59827" y="5480464"/>
            <a:ext cx="658084" cy="89334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41208" y="1780132"/>
            <a:ext cx="621365" cy="8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62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795" y="2799052"/>
            <a:ext cx="11325582" cy="171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53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977" y="2653773"/>
            <a:ext cx="10207094" cy="1545887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003" y="4475643"/>
            <a:ext cx="1635366" cy="1138944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7843" y="4475643"/>
            <a:ext cx="1635366" cy="1138944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0185" y="4475643"/>
            <a:ext cx="1635366" cy="1138944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1066" y="4488666"/>
            <a:ext cx="1635366" cy="1138944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2906" y="4475643"/>
            <a:ext cx="1635366" cy="1138944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3705" y="4488666"/>
            <a:ext cx="1635366" cy="113894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8136" y="2147250"/>
            <a:ext cx="283014" cy="3608437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8094" y="2147250"/>
            <a:ext cx="283014" cy="3608437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1238" y="2147249"/>
            <a:ext cx="283014" cy="3608437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0358" y="2147249"/>
            <a:ext cx="283014" cy="3608437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7971" y="2147249"/>
            <a:ext cx="283014" cy="3608437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040" y="2147248"/>
            <a:ext cx="283014" cy="3608437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5408" y="2147248"/>
            <a:ext cx="283014" cy="360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3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5651" y="1296874"/>
            <a:ext cx="10515600" cy="397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3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289" y="533497"/>
            <a:ext cx="7050281" cy="2943067"/>
          </a:xfrm>
          <a:prstGeom prst="rect">
            <a:avLst/>
          </a:prstGeom>
        </p:spPr>
      </p:pic>
      <p:pic>
        <p:nvPicPr>
          <p:cNvPr id="19" name="Объект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289" y="3542485"/>
            <a:ext cx="7050281" cy="298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</Words>
  <Application>Microsoft Office PowerPoint</Application>
  <PresentationFormat>Широкоэкранный</PresentationFormat>
  <Paragraphs>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2013-11-26T16:47:23Z</dcterms:created>
  <dcterms:modified xsi:type="dcterms:W3CDTF">2013-11-26T17:31:17Z</dcterms:modified>
</cp:coreProperties>
</file>