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1" r:id="rId4"/>
    <p:sldId id="273" r:id="rId5"/>
    <p:sldId id="262" r:id="rId6"/>
    <p:sldId id="274" r:id="rId7"/>
    <p:sldId id="264" r:id="rId8"/>
    <p:sldId id="275" r:id="rId9"/>
    <p:sldId id="272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EB7E-F49A-417E-8141-AD1D75FCACE9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EB7E-F49A-417E-8141-AD1D75FCACE9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EB7E-F49A-417E-8141-AD1D75FCACE9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EB7E-F49A-417E-8141-AD1D75FCACE9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EB7E-F49A-417E-8141-AD1D75FCACE9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EB7E-F49A-417E-8141-AD1D75FCACE9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EB7E-F49A-417E-8141-AD1D75FCACE9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EB7E-F49A-417E-8141-AD1D75FCACE9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EB7E-F49A-417E-8141-AD1D75FCACE9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EB7E-F49A-417E-8141-AD1D75FCACE9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EB7E-F49A-417E-8141-AD1D75FCACE9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FEEB7E-F49A-417E-8141-AD1D75FCACE9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16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gif"/><Relationship Id="rId7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13.jpe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рамки-музыка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12" y="3223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5040896" y="260648"/>
            <a:ext cx="4114800" cy="188246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Путешествие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В страну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Музыкальная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фантазия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F:\рамки-музыка\73.jpg"/>
          <p:cNvPicPr>
            <a:picLocks noChangeAspect="1" noChangeArrowheads="1"/>
          </p:cNvPicPr>
          <p:nvPr/>
        </p:nvPicPr>
        <p:blipFill>
          <a:blip r:embed="rId3" cstate="print"/>
          <a:srcRect t="3696" r="3709" b="5740"/>
          <a:stretch>
            <a:fillRect/>
          </a:stretch>
        </p:blipFill>
        <p:spPr bwMode="auto">
          <a:xfrm>
            <a:off x="81554" y="2500306"/>
            <a:ext cx="3276000" cy="3091701"/>
          </a:xfrm>
          <a:prstGeom prst="rect">
            <a:avLst/>
          </a:prstGeom>
          <a:noFill/>
        </p:spPr>
      </p:pic>
      <p:pic>
        <p:nvPicPr>
          <p:cNvPr id="9" name="Picture 6" descr="F:\рамки-музыка\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58382">
            <a:off x="4116549" y="4633973"/>
            <a:ext cx="1811634" cy="1334297"/>
          </a:xfrm>
          <a:prstGeom prst="rect">
            <a:avLst/>
          </a:prstGeom>
          <a:noFill/>
        </p:spPr>
      </p:pic>
      <p:pic>
        <p:nvPicPr>
          <p:cNvPr id="1026" name="Picture 2" descr="F:\рамки-музыка\веселые нотки\3.jpg"/>
          <p:cNvPicPr>
            <a:picLocks noChangeAspect="1" noChangeArrowheads="1"/>
          </p:cNvPicPr>
          <p:nvPr/>
        </p:nvPicPr>
        <p:blipFill>
          <a:blip r:embed="rId5" cstate="print"/>
          <a:srcRect l="33636" t="16250" r="3636" b="14375"/>
          <a:stretch>
            <a:fillRect/>
          </a:stretch>
        </p:blipFill>
        <p:spPr bwMode="auto">
          <a:xfrm>
            <a:off x="6215074" y="2143116"/>
            <a:ext cx="2376000" cy="191112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рамки-музыка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 rot="1511852">
            <a:off x="4119189" y="1180666"/>
            <a:ext cx="593177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внимание.</a:t>
            </a:r>
          </a:p>
          <a:p>
            <a:pPr algn="ctr"/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Желаю 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Творческих 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успехов!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267" name="Picture 3" descr="F:\рамки-музыка\веселые нотки\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714884"/>
            <a:ext cx="2357422" cy="1948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MS900074994[1].wav">
            <a:hlinkClick r:id="" action="ppaction://media"/>
          </p:cNvPr>
          <p:cNvPicPr>
            <a:picLocks noRot="1" noChangeAspect="1"/>
          </p:cNvPicPr>
          <p:nvPr>
            <a:wavAudioFile r:embed="rId1" name="MS900074994[1].wav"/>
          </p:nvPr>
        </p:nvPicPr>
        <p:blipFill>
          <a:blip r:embed="rId5" cstate="print"/>
          <a:stretch>
            <a:fillRect/>
          </a:stretch>
        </p:blipFill>
        <p:spPr>
          <a:xfrm>
            <a:off x="114297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рамки-музыка\к занятию\домик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F:\рамки-музыка\к занятию\домик\1.jpg"/>
          <p:cNvPicPr>
            <a:picLocks noChangeAspect="1" noChangeArrowheads="1"/>
          </p:cNvPicPr>
          <p:nvPr/>
        </p:nvPicPr>
        <p:blipFill>
          <a:blip r:embed="rId3" cstate="print"/>
          <a:srcRect l="12500" t="13355" r="14062" b="42671"/>
          <a:stretch>
            <a:fillRect/>
          </a:stretch>
        </p:blipFill>
        <p:spPr bwMode="auto">
          <a:xfrm>
            <a:off x="691709" y="3732792"/>
            <a:ext cx="4248472" cy="2943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F:\рамки-музыка\к занятию\домик\15.jpg"/>
          <p:cNvPicPr>
            <a:picLocks noChangeAspect="1" noChangeArrowheads="1"/>
          </p:cNvPicPr>
          <p:nvPr/>
        </p:nvPicPr>
        <p:blipFill>
          <a:blip r:embed="rId4" cstate="print"/>
          <a:srcRect l="1250" r="32500"/>
          <a:stretch>
            <a:fillRect/>
          </a:stretch>
        </p:blipFill>
        <p:spPr bwMode="auto">
          <a:xfrm>
            <a:off x="5508104" y="3933056"/>
            <a:ext cx="3168352" cy="2494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D:\анимашки-2\оформление\линии\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27694"/>
            <a:ext cx="9144000" cy="43030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рамки-музыка\8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63" y="50489"/>
            <a:ext cx="8929718" cy="6643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28596" y="500042"/>
            <a:ext cx="817585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ea typeface="Times New Roman"/>
                <a:cs typeface="Times New Roman"/>
              </a:rPr>
              <a:t>Движенья плавные </a:t>
            </a:r>
            <a:r>
              <a:rPr lang="ru-RU" sz="24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смычка приводят </a:t>
            </a:r>
            <a:r>
              <a:rPr lang="ru-RU" sz="2400" b="1" dirty="0">
                <a:solidFill>
                  <a:srgbClr val="FF0000"/>
                </a:solidFill>
                <a:ea typeface="Times New Roman"/>
                <a:cs typeface="Times New Roman"/>
              </a:rPr>
              <a:t>в трепет струны.</a:t>
            </a:r>
            <a:br>
              <a:rPr lang="ru-RU" sz="2400" b="1" dirty="0">
                <a:solidFill>
                  <a:srgbClr val="FF0000"/>
                </a:solidFill>
                <a:ea typeface="Times New Roman"/>
                <a:cs typeface="Times New Roman"/>
              </a:rPr>
            </a:br>
            <a:r>
              <a:rPr lang="ru-RU" sz="2400" b="1" dirty="0">
                <a:solidFill>
                  <a:srgbClr val="FF0000"/>
                </a:solidFill>
                <a:ea typeface="Times New Roman"/>
                <a:cs typeface="Times New Roman"/>
              </a:rPr>
              <a:t>Мотив журчит издалека</a:t>
            </a:r>
            <a:r>
              <a:rPr lang="ru-RU" sz="24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, поет </a:t>
            </a:r>
            <a:r>
              <a:rPr lang="ru-RU" sz="2400" b="1" dirty="0">
                <a:solidFill>
                  <a:srgbClr val="FF0000"/>
                </a:solidFill>
                <a:ea typeface="Times New Roman"/>
                <a:cs typeface="Times New Roman"/>
              </a:rPr>
              <a:t>про вечер лунный.</a:t>
            </a:r>
            <a:br>
              <a:rPr lang="ru-RU" sz="2400" b="1" dirty="0">
                <a:solidFill>
                  <a:srgbClr val="FF0000"/>
                </a:solidFill>
                <a:ea typeface="Times New Roman"/>
                <a:cs typeface="Times New Roman"/>
              </a:rPr>
            </a:br>
            <a:r>
              <a:rPr lang="ru-RU" sz="2400" b="1" dirty="0">
                <a:solidFill>
                  <a:srgbClr val="FF0000"/>
                </a:solidFill>
                <a:ea typeface="Times New Roman"/>
                <a:cs typeface="Times New Roman"/>
              </a:rPr>
              <a:t>Как ясен звуков перелив</a:t>
            </a:r>
            <a:r>
              <a:rPr lang="ru-RU" sz="24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, в </a:t>
            </a:r>
            <a:r>
              <a:rPr lang="ru-RU" sz="2400" b="1" dirty="0">
                <a:solidFill>
                  <a:srgbClr val="FF0000"/>
                </a:solidFill>
                <a:ea typeface="Times New Roman"/>
                <a:cs typeface="Times New Roman"/>
              </a:rPr>
              <a:t>них радость и улыбка.</a:t>
            </a:r>
            <a:br>
              <a:rPr lang="ru-RU" sz="2400" b="1" dirty="0">
                <a:solidFill>
                  <a:srgbClr val="FF0000"/>
                </a:solidFill>
                <a:ea typeface="Times New Roman"/>
                <a:cs typeface="Times New Roman"/>
              </a:rPr>
            </a:br>
            <a:r>
              <a:rPr lang="ru-RU" sz="2400" b="1" dirty="0">
                <a:solidFill>
                  <a:srgbClr val="FF0000"/>
                </a:solidFill>
                <a:ea typeface="Times New Roman"/>
                <a:cs typeface="Times New Roman"/>
              </a:rPr>
              <a:t>Звучит мечтательный мотив,</a:t>
            </a:r>
            <a:br>
              <a:rPr lang="ru-RU" sz="2400" b="1" dirty="0">
                <a:solidFill>
                  <a:srgbClr val="FF0000"/>
                </a:solidFill>
                <a:ea typeface="Times New Roman"/>
                <a:cs typeface="Times New Roman"/>
              </a:rPr>
            </a:br>
            <a:r>
              <a:rPr lang="ru-RU" sz="2400" b="1" dirty="0">
                <a:solidFill>
                  <a:srgbClr val="FF0000"/>
                </a:solidFill>
                <a:ea typeface="Times New Roman"/>
                <a:cs typeface="Times New Roman"/>
              </a:rPr>
              <a:t>Его названье – …</a:t>
            </a:r>
            <a:endParaRPr lang="ru-RU" sz="2400" b="1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MS900074828[2].wav">
            <a:hlinkClick r:id="" action="ppaction://media"/>
          </p:cNvPr>
          <p:cNvPicPr>
            <a:picLocks noRot="1" noChangeAspect="1"/>
          </p:cNvPicPr>
          <p:nvPr>
            <a:wavAudioFile r:embed="rId1" name="MS900074828[2].wav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pic>
        <p:nvPicPr>
          <p:cNvPr id="8" name="Picture 2" descr="I:\оркестр\скрипк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4" r="18633"/>
          <a:stretch>
            <a:fillRect/>
          </a:stretch>
        </p:blipFill>
        <p:spPr bwMode="auto">
          <a:xfrm rot="18125053">
            <a:off x="1024295" y="2287733"/>
            <a:ext cx="2928937" cy="4038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8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рамки-музыка\к занятию\домик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F:\рамки-музыка\к занятию\домик\15.jpg"/>
          <p:cNvPicPr>
            <a:picLocks noChangeAspect="1" noChangeArrowheads="1"/>
          </p:cNvPicPr>
          <p:nvPr/>
        </p:nvPicPr>
        <p:blipFill>
          <a:blip r:embed="rId3" cstate="print"/>
          <a:srcRect l="1250" r="32500"/>
          <a:stretch>
            <a:fillRect/>
          </a:stretch>
        </p:blipFill>
        <p:spPr bwMode="auto">
          <a:xfrm>
            <a:off x="5508104" y="3933056"/>
            <a:ext cx="3168352" cy="2494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D:\анимашки-2\оформление\линии\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27694"/>
            <a:ext cx="9144000" cy="430306"/>
          </a:xfrm>
          <a:prstGeom prst="rect">
            <a:avLst/>
          </a:prstGeom>
          <a:noFill/>
        </p:spPr>
      </p:pic>
      <p:pic>
        <p:nvPicPr>
          <p:cNvPr id="7" name="Picture 2" descr="I:\оркестр\скрип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4" r="18633"/>
          <a:stretch>
            <a:fillRect/>
          </a:stretch>
        </p:blipFill>
        <p:spPr bwMode="auto">
          <a:xfrm rot="18125053">
            <a:off x="1465199" y="3975545"/>
            <a:ext cx="1657679" cy="2285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6446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рамки-музыка\8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8929718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79512" y="3573016"/>
            <a:ext cx="6500858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FF0000"/>
                </a:solidFill>
                <a:ea typeface="Times New Roman"/>
                <a:cs typeface="Times New Roman"/>
              </a:rPr>
              <a:t>Их нельзя увидеть</a:t>
            </a:r>
            <a:endParaRPr lang="ru-RU" sz="28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FF0000"/>
                </a:solidFill>
                <a:ea typeface="Times New Roman"/>
                <a:cs typeface="Times New Roman"/>
              </a:rPr>
              <a:t>Не возьмешь их в руки</a:t>
            </a:r>
            <a:endParaRPr lang="ru-RU" sz="28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FF0000"/>
                </a:solidFill>
                <a:ea typeface="Times New Roman"/>
                <a:cs typeface="Times New Roman"/>
              </a:rPr>
              <a:t>Можно только слышать</a:t>
            </a:r>
            <a:endParaRPr lang="ru-RU" sz="28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FF0000"/>
                </a:solidFill>
                <a:ea typeface="Times New Roman"/>
                <a:cs typeface="Times New Roman"/>
              </a:rPr>
              <a:t>Кто же это?</a:t>
            </a:r>
            <a:endParaRPr lang="ru-RU" sz="28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5520" y="908720"/>
            <a:ext cx="84864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Мастерская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«Музыкальная фантазия»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8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рамки-музыка\к занятию\домик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D:\анимашки-2\оформление\линии\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7694"/>
            <a:ext cx="9144000" cy="430306"/>
          </a:xfrm>
          <a:prstGeom prst="rect">
            <a:avLst/>
          </a:prstGeom>
          <a:noFill/>
        </p:spPr>
      </p:pic>
      <p:pic>
        <p:nvPicPr>
          <p:cNvPr id="7" name="Picture 2" descr="I:\оркестр\скрип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4" r="18633"/>
          <a:stretch>
            <a:fillRect/>
          </a:stretch>
        </p:blipFill>
        <p:spPr bwMode="auto">
          <a:xfrm rot="18125053">
            <a:off x="1465199" y="3975545"/>
            <a:ext cx="1657679" cy="2285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23797"/>
            <a:ext cx="3962360" cy="243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03508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рамки-музыка\8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8929718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28662" y="500042"/>
            <a:ext cx="6500858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ea typeface="Calibri"/>
                <a:cs typeface="Times New Roman"/>
              </a:rPr>
              <a:t>Как откроете сундук</a:t>
            </a:r>
            <a:endParaRPr lang="ru-RU" sz="28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ea typeface="Calibri"/>
                <a:cs typeface="Times New Roman"/>
              </a:rPr>
              <a:t>То услышите вы звук</a:t>
            </a:r>
            <a:endParaRPr lang="ru-RU" sz="28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ea typeface="Calibri"/>
                <a:cs typeface="Times New Roman"/>
              </a:rPr>
              <a:t>Тонкий звонкий озорной</a:t>
            </a:r>
            <a:endParaRPr lang="ru-RU" sz="28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ea typeface="Calibri"/>
                <a:cs typeface="Times New Roman"/>
              </a:rPr>
              <a:t>Очень весело со мной</a:t>
            </a:r>
            <a:endParaRPr lang="ru-RU" sz="2800" b="1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MS900074828[2].wav">
            <a:hlinkClick r:id="" action="ppaction://media"/>
          </p:cNvPr>
          <p:cNvPicPr>
            <a:picLocks noRot="1" noChangeAspect="1"/>
          </p:cNvPicPr>
          <p:nvPr>
            <a:wavAudioFile r:embed="rId1" name="MS900074828[2].wav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pic>
        <p:nvPicPr>
          <p:cNvPr id="1028" name="Picture 4" descr="E:\музыка\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7" y="3046893"/>
            <a:ext cx="1507749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игра на инструментах\бубенцы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822" y="3046058"/>
            <a:ext cx="1434225" cy="2071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Ученик1\Pictures\игра на инструментах\металлофон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013176"/>
            <a:ext cx="2016224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музыка\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091" y="3053531"/>
            <a:ext cx="1440160" cy="23764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8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рамки-музыка\к занятию\домик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D:\анимашки-2\оформление\линии\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7694"/>
            <a:ext cx="9144000" cy="430306"/>
          </a:xfrm>
          <a:prstGeom prst="rect">
            <a:avLst/>
          </a:prstGeom>
          <a:noFill/>
        </p:spPr>
      </p:pic>
      <p:pic>
        <p:nvPicPr>
          <p:cNvPr id="7" name="Picture 2" descr="I:\оркестр\скрип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4" r="18633"/>
          <a:stretch>
            <a:fillRect/>
          </a:stretch>
        </p:blipFill>
        <p:spPr bwMode="auto">
          <a:xfrm rot="18125053">
            <a:off x="831237" y="4196797"/>
            <a:ext cx="1657679" cy="2285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23797"/>
            <a:ext cx="3962360" cy="243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168" y="2489002"/>
            <a:ext cx="22002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3815"/>
            <a:ext cx="1622425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096" y="1956896"/>
            <a:ext cx="1689100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304" y="1956896"/>
            <a:ext cx="1616075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24263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мки-музыка\76.jpg"/>
          <p:cNvPicPr>
            <a:picLocks noChangeAspect="1" noChangeArrowheads="1"/>
          </p:cNvPicPr>
          <p:nvPr/>
        </p:nvPicPr>
        <p:blipFill>
          <a:blip r:embed="rId3" cstate="print"/>
          <a:srcRect b="9375"/>
          <a:stretch>
            <a:fillRect/>
          </a:stretch>
        </p:blipFill>
        <p:spPr bwMode="auto">
          <a:xfrm>
            <a:off x="-108520" y="-27384"/>
            <a:ext cx="9144000" cy="6786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 rot="20167291">
            <a:off x="532912" y="2913745"/>
            <a:ext cx="604999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Молодцы!</a:t>
            </a:r>
            <a:endParaRPr lang="ru-RU" sz="8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57147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331</TotalTime>
  <Words>53</Words>
  <Application>Microsoft Office PowerPoint</Application>
  <PresentationFormat>Экран (4:3)</PresentationFormat>
  <Paragraphs>19</Paragraphs>
  <Slides>10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Путешествие В страну  Музыкальная  фантазия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Звучи, городок!</dc:title>
  <dc:creator>аленький</dc:creator>
  <cp:lastModifiedBy>Ученик1</cp:lastModifiedBy>
  <cp:revision>25</cp:revision>
  <dcterms:created xsi:type="dcterms:W3CDTF">2011-11-21T17:31:59Z</dcterms:created>
  <dcterms:modified xsi:type="dcterms:W3CDTF">2011-12-20T17:35:04Z</dcterms:modified>
</cp:coreProperties>
</file>