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0.liveinternet.ru/images/attach/c/3/78/125/78125272__2021.GIF"/>
          <p:cNvPicPr>
            <a:picLocks noChangeAspect="1" noChangeArrowheads="1" noCrop="1"/>
          </p:cNvPicPr>
          <p:nvPr/>
        </p:nvPicPr>
        <p:blipFill>
          <a:blip r:embed="rId2" cstate="email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4574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1746" name="Picture 2" descr="http://d.violet.vn/uploads/resources/582/bee_animated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060848"/>
            <a:ext cx="1485900" cy="2533651"/>
          </a:xfrm>
          <a:prstGeom prst="rect">
            <a:avLst/>
          </a:prstGeom>
          <a:noFill/>
        </p:spPr>
      </p:pic>
      <p:sp>
        <p:nvSpPr>
          <p:cNvPr id="4" name="Полилиния 3"/>
          <p:cNvSpPr/>
          <p:nvPr/>
        </p:nvSpPr>
        <p:spPr>
          <a:xfrm>
            <a:off x="794657" y="5085184"/>
            <a:ext cx="45719" cy="1293844"/>
          </a:xfrm>
          <a:custGeom>
            <a:avLst/>
            <a:gdLst>
              <a:gd name="connsiteX0" fmla="*/ 87086 w 87086"/>
              <a:gd name="connsiteY0" fmla="*/ 0 h 2852058"/>
              <a:gd name="connsiteX1" fmla="*/ 0 w 87086"/>
              <a:gd name="connsiteY1" fmla="*/ 2688772 h 2852058"/>
              <a:gd name="connsiteX2" fmla="*/ 0 w 87086"/>
              <a:gd name="connsiteY2" fmla="*/ 2688772 h 2852058"/>
              <a:gd name="connsiteX3" fmla="*/ 0 w 87086"/>
              <a:gd name="connsiteY3" fmla="*/ 2852058 h 2852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086" h="2852058">
                <a:moveTo>
                  <a:pt x="87086" y="0"/>
                </a:moveTo>
                <a:lnTo>
                  <a:pt x="0" y="2688772"/>
                </a:lnTo>
                <a:lnTo>
                  <a:pt x="0" y="2688772"/>
                </a:lnTo>
                <a:lnTo>
                  <a:pt x="0" y="2852058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pic>
        <p:nvPicPr>
          <p:cNvPr id="31748" name="Picture 4" descr="http://img-fotki.yandex.ru/get/4416/40323028.75/0_6033e_eef6747a_XL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5501984" y="5176722"/>
            <a:ext cx="2267744" cy="1652619"/>
          </a:xfrm>
          <a:prstGeom prst="rect">
            <a:avLst/>
          </a:prstGeom>
          <a:noFill/>
        </p:spPr>
      </p:pic>
      <p:cxnSp>
        <p:nvCxnSpPr>
          <p:cNvPr id="7" name="Скругленная соединительная линия 6"/>
          <p:cNvCxnSpPr/>
          <p:nvPr/>
        </p:nvCxnSpPr>
        <p:spPr>
          <a:xfrm rot="5400000">
            <a:off x="4932040" y="4365104"/>
            <a:ext cx="2880320" cy="864096"/>
          </a:xfrm>
          <a:prstGeom prst="curvedConnector3">
            <a:avLst>
              <a:gd name="adj1" fmla="val 49244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1750" name="Picture 6" descr="http://dietmoisinhhoc.vietnamnay.com/upload/dietmoisinhhoc/content/08.2012/mosquito_mov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2018928" cy="2523660"/>
          </a:xfrm>
          <a:prstGeom prst="rect">
            <a:avLst/>
          </a:prstGeom>
          <a:noFill/>
        </p:spPr>
      </p:pic>
      <p:sp>
        <p:nvSpPr>
          <p:cNvPr id="17" name="Полилиния 16"/>
          <p:cNvSpPr/>
          <p:nvPr/>
        </p:nvSpPr>
        <p:spPr>
          <a:xfrm>
            <a:off x="971600" y="476672"/>
            <a:ext cx="3287486" cy="1037771"/>
          </a:xfrm>
          <a:custGeom>
            <a:avLst/>
            <a:gdLst>
              <a:gd name="connsiteX0" fmla="*/ 0 w 3287486"/>
              <a:gd name="connsiteY0" fmla="*/ 834571 h 1037771"/>
              <a:gd name="connsiteX1" fmla="*/ 936172 w 3287486"/>
              <a:gd name="connsiteY1" fmla="*/ 1030514 h 1037771"/>
              <a:gd name="connsiteX2" fmla="*/ 1273629 w 3287486"/>
              <a:gd name="connsiteY2" fmla="*/ 878114 h 1037771"/>
              <a:gd name="connsiteX3" fmla="*/ 1578429 w 3287486"/>
              <a:gd name="connsiteY3" fmla="*/ 388257 h 1037771"/>
              <a:gd name="connsiteX4" fmla="*/ 1828800 w 3287486"/>
              <a:gd name="connsiteY4" fmla="*/ 61686 h 1037771"/>
              <a:gd name="connsiteX5" fmla="*/ 2383972 w 3287486"/>
              <a:gd name="connsiteY5" fmla="*/ 18143 h 1037771"/>
              <a:gd name="connsiteX6" fmla="*/ 3287486 w 3287486"/>
              <a:gd name="connsiteY6" fmla="*/ 127000 h 103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87486" h="1037771">
                <a:moveTo>
                  <a:pt x="0" y="834571"/>
                </a:moveTo>
                <a:cubicBezTo>
                  <a:pt x="361950" y="928914"/>
                  <a:pt x="723901" y="1023257"/>
                  <a:pt x="936172" y="1030514"/>
                </a:cubicBezTo>
                <a:cubicBezTo>
                  <a:pt x="1148443" y="1037771"/>
                  <a:pt x="1166586" y="985157"/>
                  <a:pt x="1273629" y="878114"/>
                </a:cubicBezTo>
                <a:cubicBezTo>
                  <a:pt x="1380672" y="771071"/>
                  <a:pt x="1485901" y="524328"/>
                  <a:pt x="1578429" y="388257"/>
                </a:cubicBezTo>
                <a:cubicBezTo>
                  <a:pt x="1670958" y="252186"/>
                  <a:pt x="1694543" y="123372"/>
                  <a:pt x="1828800" y="61686"/>
                </a:cubicBezTo>
                <a:cubicBezTo>
                  <a:pt x="1963057" y="0"/>
                  <a:pt x="2140858" y="7257"/>
                  <a:pt x="2383972" y="18143"/>
                </a:cubicBezTo>
                <a:cubicBezTo>
                  <a:pt x="2627086" y="29029"/>
                  <a:pt x="2957286" y="78014"/>
                  <a:pt x="3287486" y="127000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 rot="5400000" flipH="1">
            <a:off x="2987824" y="2060848"/>
            <a:ext cx="288032" cy="4464496"/>
          </a:xfrm>
          <a:custGeom>
            <a:avLst/>
            <a:gdLst>
              <a:gd name="connsiteX0" fmla="*/ 87086 w 87086"/>
              <a:gd name="connsiteY0" fmla="*/ 0 h 2852058"/>
              <a:gd name="connsiteX1" fmla="*/ 0 w 87086"/>
              <a:gd name="connsiteY1" fmla="*/ 2688772 h 2852058"/>
              <a:gd name="connsiteX2" fmla="*/ 0 w 87086"/>
              <a:gd name="connsiteY2" fmla="*/ 2688772 h 2852058"/>
              <a:gd name="connsiteX3" fmla="*/ 0 w 87086"/>
              <a:gd name="connsiteY3" fmla="*/ 2852058 h 2852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086" h="2852058">
                <a:moveTo>
                  <a:pt x="87086" y="0"/>
                </a:moveTo>
                <a:lnTo>
                  <a:pt x="0" y="2688772"/>
                </a:lnTo>
                <a:lnTo>
                  <a:pt x="0" y="2688772"/>
                </a:lnTo>
                <a:lnTo>
                  <a:pt x="0" y="2852058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pic>
        <p:nvPicPr>
          <p:cNvPr id="20" name="Picture 8" descr="http://file.mobilmusic.ru/f5/31/24/914492.gif"/>
          <p:cNvPicPr>
            <a:picLocks noChangeAspect="1" noChangeArrowheads="1" noCrop="1"/>
          </p:cNvPicPr>
          <p:nvPr/>
        </p:nvPicPr>
        <p:blipFill>
          <a:blip r:embed="rId6" cstate="email">
            <a:clrChange>
              <a:clrFrom>
                <a:srgbClr val="000001"/>
              </a:clrFrom>
              <a:clrTo>
                <a:srgbClr val="00000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683568" y="1772816"/>
            <a:ext cx="3600400" cy="480053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0.00625 L 0.00139 0.3270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184 0.02986 C -0.07256 -0.03102 -0.05173 -0.09143 -0.04253 -0.13495 C -0.0335 -0.17847 -0.04843 -0.18889 -0.03941 -0.23241 C -0.02899 -0.27592 -0.00781 -0.33634 0.01494 -0.39629 " pathEditMode="relative" rAng="0" ptsTypes="aaaA">
                                      <p:cBhvr>
                                        <p:cTn id="23" dur="2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-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07407E-6 C 0.04253 0.01945 0.08524 0.03889 0.11892 0.02084 C 0.1526 0.00278 0.1625 -0.08819 0.20208 -0.10787 C 0.24201 -0.12754 0.29948 -0.11226 0.35712 -0.09676 " pathEditMode="relative" rAng="0" ptsTypes="aaaA">
                                      <p:cBhvr>
                                        <p:cTn id="34" dur="2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" y="-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4" name="Picture 12" descr="http://st3.flashrolls.net/wallpaper/439/d27dcc17065ff9c59817bf50f45ad8fb_800x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80112" y="836712"/>
            <a:ext cx="3312368" cy="4762500"/>
          </a:xfrm>
          <a:prstGeom prst="rect">
            <a:avLst/>
          </a:prstGeom>
          <a:noFill/>
        </p:spPr>
      </p:pic>
      <p:pic>
        <p:nvPicPr>
          <p:cNvPr id="33794" name="Picture 2" descr="http://www.manxmines.com/animation/PUMP%20ANIMATION.gif"/>
          <p:cNvPicPr>
            <a:picLocks noChangeAspect="1" noChangeArrowheads="1" noCrop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40568" y="2132856"/>
            <a:ext cx="3600400" cy="2371544"/>
          </a:xfrm>
          <a:prstGeom prst="rect">
            <a:avLst/>
          </a:prstGeom>
          <a:noFill/>
        </p:spPr>
      </p:pic>
      <p:cxnSp>
        <p:nvCxnSpPr>
          <p:cNvPr id="4" name="Прямая со стрелкой 3"/>
          <p:cNvCxnSpPr/>
          <p:nvPr/>
        </p:nvCxnSpPr>
        <p:spPr>
          <a:xfrm flipV="1">
            <a:off x="1187624" y="2492896"/>
            <a:ext cx="0" cy="115212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3796" name="Picture 4" descr="http://www.andromedafree.it/gifanimate/archivi/giftrasporti/aerei/16/gif_animate_mezzi_trasporto_05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7" y="98736"/>
            <a:ext cx="2160241" cy="1251568"/>
          </a:xfrm>
          <a:prstGeom prst="rect">
            <a:avLst/>
          </a:prstGeom>
          <a:noFill/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2195736" y="692696"/>
            <a:ext cx="58326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3800" name="Picture 8" descr="http://s019.radikal.ru/i604/1206/13/d45e0bea41fd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20073" y="4708374"/>
            <a:ext cx="3923928" cy="1844034"/>
          </a:xfrm>
          <a:prstGeom prst="rect">
            <a:avLst/>
          </a:prstGeom>
          <a:noFill/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2843808" y="6597352"/>
            <a:ext cx="58326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3802" name="Picture 10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12360" y="1916832"/>
            <a:ext cx="938743" cy="1080120"/>
          </a:xfrm>
          <a:prstGeom prst="rect">
            <a:avLst/>
          </a:prstGeom>
          <a:noFill/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8316416" y="2636912"/>
            <a:ext cx="0" cy="122413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0.00602 L 0.65781 -0.01505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" y="-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7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-0.004 0.2467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2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4"/>
          <p:cNvGrpSpPr/>
          <p:nvPr/>
        </p:nvGrpSpPr>
        <p:grpSpPr>
          <a:xfrm>
            <a:off x="0" y="-1"/>
            <a:ext cx="9540552" cy="7386589"/>
            <a:chOff x="0" y="-1"/>
            <a:chExt cx="9540552" cy="7386589"/>
          </a:xfrm>
        </p:grpSpPr>
        <p:pic>
          <p:nvPicPr>
            <p:cNvPr id="2" name="Picture 4" descr="http://img.igl.net/avatars/islandgetaway/a-3109.gif"/>
            <p:cNvPicPr>
              <a:picLocks noChangeAspect="1" noChangeArrowheads="1" noCrop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-1"/>
              <a:ext cx="9540552" cy="7386589"/>
            </a:xfrm>
            <a:prstGeom prst="rect">
              <a:avLst/>
            </a:prstGeom>
            <a:noFill/>
          </p:spPr>
        </p:pic>
        <p:pic>
          <p:nvPicPr>
            <p:cNvPr id="30724" name="Picture 4" descr="http://www.bebeklianne.com/content/Baby_Wallpaper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3528" y="4750788"/>
              <a:ext cx="2952328" cy="184205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</cp:revision>
  <dcterms:created xsi:type="dcterms:W3CDTF">2014-06-13T23:03:14Z</dcterms:created>
  <dcterms:modified xsi:type="dcterms:W3CDTF">2014-06-13T23:03:44Z</dcterms:modified>
</cp:coreProperties>
</file>