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  <p:sldId id="256" r:id="rId3"/>
    <p:sldId id="257" r:id="rId4"/>
    <p:sldId id="262" r:id="rId5"/>
    <p:sldId id="263" r:id="rId6"/>
    <p:sldId id="264" r:id="rId7"/>
    <p:sldId id="265" r:id="rId8"/>
  </p:sldIdLst>
  <p:sldSz cx="9144000" cy="6858000" type="screen4x3"/>
  <p:notesSz cx="6870700" cy="96535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64B251-DD1F-4AB4-950E-C1DF1F005FC4}" type="datetimeFigureOut">
              <a:rPr lang="ru-RU" smtClean="0"/>
              <a:pPr/>
              <a:t>09.04.2014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6F8E3F-5FE6-47B0-AC0F-BF02F620A2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1&amp;text=%D0%BF%D0%BB%D0%B0%D0%BA%D1%83%D1%87%D0%B0%D1%8F%20%D0%B8%D0%B2%D0%B0%20%D1%81%20%D1%81%D0%B5%D0%BC%D0%B5%D0%BD%D0%B0%D0%BC%D0%B8&amp;fp=1&amp;img_url=http://dreamworlds.ru/uploads/posts/2012-08/1344399065_iva-7.jpg&amp;pos=44&amp;uinfo=ww-1263-wh-629-fw-1038-fh-448-pd-1&amp;rpt=simage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B%D0%B8%D1%81%D1%82%D0%B2%D0%B5%D0%BD%D0%BD%D0%B8%D1%86%D0%B0&amp;fp=1&amp;img_url=http://altaymix-ru.1gb.ru/files/catalog/pic_rasteniya/listvenica.jpg&amp;pos=50&amp;uinfo=ww-1263-wh-629-fw-1038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B%D0%B8%D1%81%D1%82%20%D0%BE%D1%81%D0%B8%D0%BD%D0%B0&amp;fp=0&amp;img_url=http://dendrology.ru/forest/item/f00/s00/e0000405/pic/000001.jpg&amp;pos=9&amp;uinfo=ww-1263-wh-629-fw-1038-fh-448-pd-1&amp;rpt=simage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images.yandex.ru/yandsearch?p=1&amp;text=%D0%B8%D0%B2%D0%B0%20%D1%81%20%D1%81%D0%B5%D0%BC%D0%B5%D0%BD%D0%B0%D0%BC%D0%B8&amp;fp=1&amp;img_url=http://medicalherbs.sci-lib.com/images/medherb-sm066.jpg&amp;pos=34&amp;uinfo=ww-1263-wh-629-fw-1038-fh-448-pd-1&amp;rpt=simage" TargetMode="External"/><Relationship Id="rId4" Type="http://schemas.openxmlformats.org/officeDocument/2006/relationships/hyperlink" Target="http://images.yandex.ru/yandsearch?p=1&amp;text=%D0%BB%D0%B8%D1%81%D1%82%20%20%D0%BA%D0%B0%D1%88%D1%82%D0%B0%D0%BD&amp;fp=1&amp;img_url=http://horoscop.onru.ru/media/sign/jasqf6.jpg&amp;pos=43&amp;uinfo=ww-1263-wh-629-fw-1038-fh-448-pd-1&amp;rpt=simage" TargetMode="Externa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2&amp;text=%D0%BB%D0%B8%D1%81%D1%82%20%D0%B4%D1%83%D0%B1%D0%B0&amp;fp=2&amp;img_url=http://gardenin.ru/img-encikloped_les_hoza/image258.jpg&amp;pos=84&amp;uinfo=ww-1263-wh-629-fw-1038-fh-448-pd-1&amp;rpt=simage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images.yandex.ru/yandsearch?text=%D0%BB%D0%B8%D1%81%D1%82%20%D0%BA%D0%BB%D0%B5%D0%BD%D0%B0&amp;fp=0&amp;img_url=http://z0j.ru/up/forum/files/profmassage_77/1.jpg&amp;pos=12&amp;uinfo=ww-1263-wh-629-fw-1038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B%D0%B8%D1%81%D1%82%20%D1%8F%D1%81%D0%B5%D0%BD%D1%8F&amp;fp=0&amp;img_url=http://dic.academic.ru/pictures/enc_colier/0916_001.jpg&amp;pos=3&amp;uinfo=ww-1263-wh-629-fw-1038-fh-448-pd-1&amp;rpt=simage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images.yandex.ru/yandsearch?p=2&amp;text=%D0%B5%D0%BB%D1%8C&amp;fp=2&amp;img_url=http://forest.geoman.ru/forest/item/f00/s00/e0000855/pic/001_309.jpg&amp;pos=70&amp;uinfo=ww-1263-wh-629-fw-1038-fh-448-pd-1&amp;rpt=simage" TargetMode="External"/><Relationship Id="rId9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text=%D0%BB%D0%B8%D1%81%D1%82%20%D0%B1%D0%B5%D1%80%D0%B5%D0%B7%D1%8B&amp;fp=0&amp;pos=21&amp;uinfo=ww-1263-wh-629-fw-1038-fh-448-pd-1&amp;rpt=simage&amp;img_url=http://forest.geoman.ru/forest/item/f00/s00/e0000189/pic/000_068.jpg" TargetMode="External"/><Relationship Id="rId3" Type="http://schemas.openxmlformats.org/officeDocument/2006/relationships/image" Target="../media/image20.jpeg"/><Relationship Id="rId7" Type="http://schemas.openxmlformats.org/officeDocument/2006/relationships/image" Target="../media/image22.jpeg"/><Relationship Id="rId2" Type="http://schemas.openxmlformats.org/officeDocument/2006/relationships/hyperlink" Target="http://images.yandex.ru/yandsearch?text=%D0%BB%D0%B8%D1%81%D1%82%20%20%D1%81%D0%BE%D1%81%D0%BD%D0%B0&amp;fp=0&amp;img_url=http://www.3vozrast.ru/upimg/small/4711.jpg&amp;pos=1&amp;uinfo=ww-1263-wh-629-fw-1038-fh-448-pd-1&amp;rpt=simag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yandex.ru/yandsearch?text=%D0%BB%D0%B8%D1%81%D1%82%20%20%D1%80%D1%8F%D0%B1%D0%B8%D0%BD%D1%8B&amp;fp=0&amp;img_url=http://forest.geoman.ru/forest/item/f00/s02/e0002455/pic/000001.jpg&amp;pos=17&amp;uinfo=ww-1263-wh-629-fw-1038-fh-448-pd-1&amp;rpt=simage" TargetMode="External"/><Relationship Id="rId5" Type="http://schemas.openxmlformats.org/officeDocument/2006/relationships/image" Target="../media/image21.jpeg"/><Relationship Id="rId4" Type="http://schemas.openxmlformats.org/officeDocument/2006/relationships/hyperlink" Target="http://images.yandex.ru/yandsearch?source=wiz&amp;fp=0&amp;img_url=http://www.tumentoday.ru/wp-content/uploads/2010/04/057-6-1-110x110.jpg&amp;text=%D0%BB%D0%B8%D1%81%D1%82%20%D1%82%D0%BE%D0%BF%D0%BE%D0%BB%D1%8F&amp;noreask=1&amp;pos=4&amp;lr=213&amp;rpt=simage" TargetMode="External"/><Relationship Id="rId9" Type="http://schemas.openxmlformats.org/officeDocument/2006/relationships/image" Target="../media/image2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Будь внимательным!!!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    Правила игры: каждый игрок берет по одной большой карточке. Ведущий спрашивает что тебе досталось, назови одним словом. Все маленькие карточки лежат лицевой стороной вниз. Каждый </a:t>
            </a:r>
            <a:r>
              <a:rPr lang="ru-RU" b="1" dirty="0" smtClean="0"/>
              <a:t>игрок, </a:t>
            </a:r>
            <a:r>
              <a:rPr lang="ru-RU" b="1" dirty="0" smtClean="0"/>
              <a:t>в порядке</a:t>
            </a:r>
            <a:r>
              <a:rPr lang="ru-RU" b="1" dirty="0" smtClean="0"/>
              <a:t> очереди, </a:t>
            </a:r>
            <a:r>
              <a:rPr lang="ru-RU" b="1" dirty="0" smtClean="0"/>
              <a:t>переворачивает любую карточку </a:t>
            </a:r>
            <a:r>
              <a:rPr lang="ru-RU" b="1" dirty="0" smtClean="0"/>
              <a:t>вверх лицом, </a:t>
            </a:r>
            <a:r>
              <a:rPr lang="ru-RU" b="1" dirty="0" smtClean="0"/>
              <a:t>чтобы всем было видно, что на ней нарисовано. Если </a:t>
            </a:r>
            <a:r>
              <a:rPr lang="ru-RU" b="1" dirty="0" smtClean="0"/>
              <a:t>ее изображение  </a:t>
            </a:r>
            <a:r>
              <a:rPr lang="ru-RU" b="1" dirty="0" smtClean="0"/>
              <a:t>совпадает с первым рисунком на его большой карточке, то </a:t>
            </a:r>
            <a:r>
              <a:rPr lang="ru-RU" b="1" dirty="0" smtClean="0"/>
              <a:t>игрок</a:t>
            </a:r>
            <a:r>
              <a:rPr lang="ru-RU" b="1" dirty="0" smtClean="0"/>
              <a:t> </a:t>
            </a:r>
            <a:r>
              <a:rPr lang="ru-RU" b="1" dirty="0" smtClean="0"/>
              <a:t>может ее забрать себе и делать следующий ход. Если же не совпадает, то </a:t>
            </a:r>
            <a:r>
              <a:rPr lang="ru-RU" b="1" dirty="0" smtClean="0"/>
              <a:t>игрок</a:t>
            </a:r>
            <a:r>
              <a:rPr lang="ru-RU" b="1" dirty="0" smtClean="0"/>
              <a:t> </a:t>
            </a:r>
            <a:r>
              <a:rPr lang="ru-RU" b="1" dirty="0" smtClean="0"/>
              <a:t>переворачивает ее обратно и следующий ход делает другой игрок. Выигрывает тот, кто первый </a:t>
            </a:r>
            <a:r>
              <a:rPr lang="ru-RU" b="1" dirty="0" err="1" smtClean="0"/>
              <a:t>собирет</a:t>
            </a:r>
            <a:r>
              <a:rPr lang="ru-RU" b="1" dirty="0" smtClean="0"/>
              <a:t> </a:t>
            </a:r>
            <a:r>
              <a:rPr lang="ru-RU" b="1" dirty="0" smtClean="0"/>
              <a:t>все свои четыре картинки в порядке стрелок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Игроков может быть от  2 до 6</a:t>
            </a:r>
          </a:p>
          <a:p>
            <a:pPr>
              <a:buNone/>
            </a:pPr>
            <a:r>
              <a:rPr lang="ru-RU" b="1" dirty="0" smtClean="0"/>
              <a:t>Игру можно разнообразить, добавив карточки с другими темами: грибы, животные</a:t>
            </a:r>
            <a:r>
              <a:rPr lang="ru-RU" b="1" smtClean="0"/>
              <a:t>, ягоды и т.д.</a:t>
            </a:r>
            <a:endParaRPr lang="ru-RU" b="1" dirty="0"/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im3-tub-ru.yandex.net/i?id=112520553-67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48680"/>
            <a:ext cx="1819275" cy="21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3347864" y="1700808"/>
            <a:ext cx="23042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 descr="http://im6-tub-ru.yandex.net/i?id=116455782-27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692696"/>
            <a:ext cx="23050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Стрелка вниз 6"/>
          <p:cNvSpPr/>
          <p:nvPr/>
        </p:nvSpPr>
        <p:spPr>
          <a:xfrm>
            <a:off x="7092280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http://im1-tub-ru.yandex.net/i?id=20785374-26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868144" y="4149080"/>
            <a:ext cx="257873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 rot="10800000" flipV="1">
            <a:off x="3419872" y="5013176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 descr="http://im2-tub-ru.yandex.net/i?id=279567190-37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4005064"/>
            <a:ext cx="150075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6-tub-ru.yandex.net/i?id=438581622-03-72&amp;n=21">
            <a:hlinkClick r:id="rId10" tgtFrame="&quot;_blank&quot;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1680" y="4005064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347864" y="1700808"/>
            <a:ext cx="23042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7092280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0800000" flipV="1">
            <a:off x="3419872" y="5013176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C:\Users\Admin\AppData\Local\Microsoft\Windows\Temporary Internet Files\Content.IE5\AS1R7781\MC900122899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8"/>
            <a:ext cx="1837459" cy="1957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04664"/>
            <a:ext cx="2059132" cy="202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AppData\Local\Microsoft\Windows\Temporary Internet Files\Content.IE5\3WJG56IC\MC900436372[1]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149080"/>
            <a:ext cx="2286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Admin\AppData\Local\Microsoft\Windows\Temporary Internet Files\Content.IE5\L0RKL71L\MC900436872[1]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3789040"/>
            <a:ext cx="2424546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347864" y="1700808"/>
            <a:ext cx="23042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7092280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0800000" flipV="1">
            <a:off x="3419872" y="5013176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6-tub-ru.yandex.net/i?id=449464891-38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04664"/>
            <a:ext cx="2422513" cy="22998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im3-tub-ru.yandex.net/i?id=482212628-04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404664"/>
            <a:ext cx="2063461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248046368-57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4365104"/>
            <a:ext cx="2202763" cy="2119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4-tub-ru.yandex.net/i?id=773313022-18-72&amp;n=21">
            <a:hlinkClick r:id="rId8" tgtFrame="&quot;_blank&quot;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7544" y="4077072"/>
            <a:ext cx="2537691" cy="2364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771800" y="2348880"/>
            <a:ext cx="5261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92D050"/>
                </a:solidFill>
                <a:latin typeface="Arial Black" pitchFamily="34" charset="0"/>
                <a:cs typeface="Aharoni" pitchFamily="2" charset="-79"/>
              </a:rPr>
              <a:t>1</a:t>
            </a:r>
            <a:endParaRPr lang="ru-RU" sz="4000" b="1" dirty="0">
              <a:solidFill>
                <a:srgbClr val="92D050"/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347864" y="1700808"/>
            <a:ext cx="23042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7092280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0800000" flipV="1">
            <a:off x="3419872" y="5013176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C:\Users\Admin\AppData\Local\Microsoft\Windows\Temporary Internet Files\Content.IE5\3WJG56IC\MP900425490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2181225" cy="2191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AppData\Local\Microsoft\Windows\Temporary Internet Files\Content.IE5\L0RKL71L\MP900427714[1]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32656"/>
            <a:ext cx="234315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AppData\Local\Microsoft\Windows\Temporary Internet Files\Content.IE5\3WJG56IC\MC900088150[1].wm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293096"/>
            <a:ext cx="2072105" cy="192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Admin\AppData\Local\Microsoft\Windows\Temporary Internet Files\Content.IE5\3WJG56IC\MC900436865[1]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077072"/>
            <a:ext cx="2207202" cy="2207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347864" y="1700808"/>
            <a:ext cx="23042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7092280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0800000" flipV="1">
            <a:off x="3419872" y="5013176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http://im7-tub-ru.yandex.net/i?id=135958778-54-72&amp;n=21">
            <a:hlinkClick r:id="rId2" tgtFrame="&quot;_blank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48680"/>
            <a:ext cx="2017568" cy="2161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im5-tub-ru.yandex.net/i?id=469994655-14-72&amp;n=21">
            <a:hlinkClick r:id="rId4" tgtFrame="&quot;_blank&quot;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332656"/>
            <a:ext cx="1930033" cy="2466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im6-tub-ru.yandex.net/i?id=119320197-34-72&amp;n=21">
            <a:hlinkClick r:id="rId6" tgtFrame="&quot;_blank&quot;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12160" y="4221088"/>
            <a:ext cx="2381077" cy="208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im1-tub-ru.yandex.net/i?id=81316952-69-72&amp;n=21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4077072"/>
            <a:ext cx="2363932" cy="2369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1"/>
          <p:cNvSpPr/>
          <p:nvPr/>
        </p:nvSpPr>
        <p:spPr>
          <a:xfrm>
            <a:off x="3347864" y="1700808"/>
            <a:ext cx="23042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 вниз 2"/>
          <p:cNvSpPr/>
          <p:nvPr/>
        </p:nvSpPr>
        <p:spPr>
          <a:xfrm>
            <a:off x="7092280" y="30689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 rot="10800000" flipV="1">
            <a:off x="3419872" y="5013176"/>
            <a:ext cx="187220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C:\Users\Admin\AppData\Local\Microsoft\Windows\Temporary Internet Files\Content.IE5\ERBS08RH\MC900436879[1]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216727" cy="2216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Admin\AppData\Local\Microsoft\Windows\Temporary Internet Files\Content.IE5\3WJG56IC\MC900436880[1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548680"/>
            <a:ext cx="2189018" cy="218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Admin\AppData\Local\Microsoft\Windows\Temporary Internet Files\Content.IE5\3WJG56IC\MC900436863[1]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293096"/>
            <a:ext cx="2022764" cy="2022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Admin\AppData\Local\Microsoft\Windows\Temporary Internet Files\Content.IE5\3WJG56IC\MC900354059[1].w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31640" y="4149080"/>
            <a:ext cx="1634837" cy="2161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281</TotalTime>
  <Words>136</Words>
  <Application>Microsoft Office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Будь внимательным!!!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26</cp:revision>
  <dcterms:created xsi:type="dcterms:W3CDTF">2014-04-08T16:29:48Z</dcterms:created>
  <dcterms:modified xsi:type="dcterms:W3CDTF">2014-04-08T21:13:01Z</dcterms:modified>
</cp:coreProperties>
</file>