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58" r:id="rId6"/>
    <p:sldId id="259" r:id="rId7"/>
    <p:sldId id="268" r:id="rId8"/>
    <p:sldId id="260" r:id="rId9"/>
    <p:sldId id="261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41" d="100"/>
          <a:sy n="41" d="100"/>
        </p:scale>
        <p:origin x="-13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 bright="-1000" contras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53BC-8943-41CB-86EF-C76F1A5DF506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ФОРМИРОВАНИЕ ПЕВЧЕСКИХ НАВЫКОВ ДЕТЕЙ СТАРШЕГО ДОШКОЛЬНОГО ВОЗРАСТА С НАРУШЕНИЕМ ЗРЕНИЯ В ПРОЦЕССЕ ИНТЕГРАЦИИ ОБРАЗОВАТЕЛЬНЫХ ОБЛАСТЕЙ </a:t>
            </a:r>
            <a:br>
              <a:rPr lang="ru-RU" sz="3200" b="1" dirty="0" smtClean="0"/>
            </a:br>
            <a:r>
              <a:rPr lang="ru-RU" sz="3200" b="1" dirty="0" smtClean="0"/>
              <a:t>МУЗЫКИ И ЗДОРОВЬЯ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448872" cy="191683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Музыкальный руководитель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Полежаева Наталия Витальевна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ДОУ104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«МУЗЫКАЛЬНЫЕ УЗОРЫ»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пирамидк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293096"/>
            <a:ext cx="2571750" cy="2288158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8" name="Рисунок 7" descr="море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4293096"/>
            <a:ext cx="2500313" cy="2286000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9" name="Рисунок 8" descr="горк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293097"/>
            <a:ext cx="2376264" cy="2304256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0" name="Рисунок 9" descr="DSC018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9552" y="1700808"/>
            <a:ext cx="241176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DSC0183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19872" y="1628800"/>
            <a:ext cx="244827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DSC0183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56176" y="1844824"/>
            <a:ext cx="2520280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FFFF00"/>
                </a:solidFill>
              </a:rPr>
              <a:t>Хоровое пение –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ru-RU" dirty="0" smtClean="0"/>
              <a:t>это не только польза для здоровья, но и формирование дружеских отношений в коллективе.  </a:t>
            </a:r>
            <a:endParaRPr lang="ru-RU" dirty="0"/>
          </a:p>
        </p:txBody>
      </p:sp>
      <p:pic>
        <p:nvPicPr>
          <p:cNvPr id="4" name="Содержимое 3" descr="MOV00730_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3933056"/>
            <a:ext cx="3168352" cy="2309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MOV00729 001_0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3645024"/>
            <a:ext cx="3168352" cy="2307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31640" y="620688"/>
            <a:ext cx="6408737" cy="3477875"/>
          </a:xfrm>
          <a:prstGeom prst="rect">
            <a:avLst/>
          </a:prstGeom>
          <a:solidFill>
            <a:schemeClr val="bg1">
              <a:alpha val="47000"/>
            </a:schemeClr>
          </a:solidFill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Занятия пением </a:t>
            </a:r>
            <a:endParaRPr lang="ru-RU" sz="4400" b="1" dirty="0">
              <a:solidFill>
                <a:srgbClr val="FF0000"/>
              </a:solidFill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являются очень важной составляющей гармоничного развития </a:t>
            </a:r>
            <a:r>
              <a:rPr lang="ru-RU" sz="4400" b="1" dirty="0" smtClean="0">
                <a:solidFill>
                  <a:srgbClr val="FF0000"/>
                </a:solidFill>
              </a:rPr>
              <a:t>дошкольника</a:t>
            </a:r>
            <a:r>
              <a:rPr lang="ru-RU" sz="44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" name="Рисунок 2" descr="2a3d0c8b487c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5085184"/>
            <a:ext cx="4392488" cy="14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3528392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FFFF00"/>
                </a:solidFill>
              </a:rPr>
              <a:t>Пение </a:t>
            </a:r>
            <a:r>
              <a:rPr lang="ru-RU" sz="4000" b="1" dirty="0" smtClean="0">
                <a:solidFill>
                  <a:srgbClr val="FFFF00"/>
                </a:solidFill>
              </a:rPr>
              <a:t>–</a:t>
            </a:r>
            <a:r>
              <a:rPr lang="ru-RU" sz="4000" b="1" dirty="0" smtClean="0">
                <a:solidFill>
                  <a:srgbClr val="CC0000"/>
                </a:solidFill>
              </a:rPr>
              <a:t/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/>
              <a:t> это занятие не только приятное,</a:t>
            </a:r>
            <a:br>
              <a:rPr lang="ru-RU" sz="4000" b="1" dirty="0" smtClean="0"/>
            </a:br>
            <a:r>
              <a:rPr lang="ru-RU" sz="4000" b="1" dirty="0" smtClean="0"/>
              <a:t> но и очень полезное!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645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Пение – </a:t>
            </a:r>
          </a:p>
          <a:p>
            <a:pPr algn="ctr">
              <a:buNone/>
            </a:pPr>
            <a:r>
              <a:rPr lang="ru-RU" sz="4000" b="1" dirty="0" smtClean="0"/>
              <a:t>    это древнейшее искусство  </a:t>
            </a:r>
          </a:p>
          <a:p>
            <a:pPr algn="ctr">
              <a:buNone/>
            </a:pPr>
            <a:r>
              <a:rPr lang="ru-RU" sz="4000" b="1" dirty="0" smtClean="0"/>
              <a:t>   улучшает самочувствие, </a:t>
            </a:r>
          </a:p>
          <a:p>
            <a:pPr algn="ctr">
              <a:buNone/>
            </a:pPr>
            <a:r>
              <a:rPr lang="ru-RU" sz="4000" b="1" dirty="0" smtClean="0"/>
              <a:t>снимает боль и</a:t>
            </a:r>
          </a:p>
          <a:p>
            <a:pPr algn="ctr">
              <a:buNone/>
            </a:pPr>
            <a:r>
              <a:rPr lang="ru-RU" sz="4000" b="1" dirty="0" smtClean="0"/>
              <a:t>    даже продлевает жизнь. 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ОХРАНА ДЕТСКОГО ГОЛОСА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Детям вредит</a:t>
            </a:r>
          </a:p>
          <a:p>
            <a:pPr algn="ctr">
              <a:buNone/>
            </a:pPr>
            <a:r>
              <a:rPr lang="ru-RU" b="1" dirty="0" smtClean="0"/>
              <a:t> громкое пение, </a:t>
            </a:r>
          </a:p>
          <a:p>
            <a:pPr algn="ctr">
              <a:buNone/>
            </a:pPr>
            <a:r>
              <a:rPr lang="ru-RU" b="1" dirty="0" smtClean="0"/>
              <a:t>крик, шёпот, </a:t>
            </a:r>
          </a:p>
          <a:p>
            <a:pPr algn="ctr">
              <a:buNone/>
            </a:pPr>
            <a:r>
              <a:rPr lang="ru-RU" b="1" dirty="0" smtClean="0"/>
              <a:t>горячие и холодные напитки, </a:t>
            </a:r>
          </a:p>
          <a:p>
            <a:pPr algn="ctr">
              <a:buNone/>
            </a:pPr>
            <a:r>
              <a:rPr lang="ru-RU" b="1" dirty="0" smtClean="0"/>
              <a:t>пение на холодном воздухе.</a:t>
            </a:r>
            <a:endParaRPr lang="ru-RU" b="1" dirty="0"/>
          </a:p>
        </p:txBody>
      </p:sp>
      <p:pic>
        <p:nvPicPr>
          <p:cNvPr id="4" name="Рисунок 3" descr="escolani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276872"/>
            <a:ext cx="316835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3d0c8b487c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5589240"/>
            <a:ext cx="3929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ПЕВЧЕСКИЕ НАВЫКИ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ВОКАЛЬНЫЕ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700808"/>
            <a:ext cx="4139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ХОРОВЫЕ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ДЫХАНИЕ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3429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ДИКЦИЯ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65313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ЗВУКООБРАЗОВАНИЕ</a:t>
            </a:r>
            <a:endParaRPr lang="ru-RU" sz="2800" b="1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827584" y="2348880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2915816" y="2348880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1655676" y="3248980"/>
            <a:ext cx="1656184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16016" y="45091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АНСАМБЛЬ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3861048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СТРОЙ</a:t>
            </a:r>
            <a:endParaRPr lang="ru-RU" sz="3200" b="1" dirty="0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5472100" y="3465004"/>
            <a:ext cx="151216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7596336" y="3068960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ДЫХАНИЕ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17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3789040"/>
            <a:ext cx="3672408" cy="23371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043608" y="62732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«Жук»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3012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«Пузырь»</a:t>
            </a:r>
            <a:endParaRPr lang="ru-RU" sz="3200" b="1" dirty="0"/>
          </a:p>
        </p:txBody>
      </p:sp>
      <p:pic>
        <p:nvPicPr>
          <p:cNvPr id="12" name="Рисунок 11" descr="DSC018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620688"/>
            <a:ext cx="30243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827584" y="2924944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«Греем ладошки»</a:t>
            </a:r>
            <a:endParaRPr lang="ru-RU" sz="2800" b="1" dirty="0"/>
          </a:p>
        </p:txBody>
      </p:sp>
      <p:pic>
        <p:nvPicPr>
          <p:cNvPr id="14" name="Рисунок 13" descr="DSC017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2" y="2636912"/>
            <a:ext cx="3168352" cy="2204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ДИКЦИЯ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DSC018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4509120"/>
            <a:ext cx="2664296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03648" y="98072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АРТИКУЛЯЦИОННАЯ ГИМНАСТИКА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0050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ПАЛЬЧИКОВАЯ ГИМНАСТИКА</a:t>
            </a:r>
            <a:endParaRPr lang="ru-RU" sz="3200" b="1" dirty="0"/>
          </a:p>
        </p:txBody>
      </p:sp>
      <p:pic>
        <p:nvPicPr>
          <p:cNvPr id="10" name="Рисунок 9" descr="DSC018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4581128"/>
            <a:ext cx="284380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DSC018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1628800"/>
            <a:ext cx="2880320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DSC018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1700808"/>
            <a:ext cx="2664296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 descr="DSC0177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00192" y="1772816"/>
            <a:ext cx="2427734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ВАЛЕОЛОГИЧЕСКИЕ РАСПЕВКИ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DSC019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1556792"/>
            <a:ext cx="3059832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019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4293096"/>
            <a:ext cx="3096344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DSC019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1412776"/>
            <a:ext cx="2771800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DSC019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4149080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ИГРОВОЕ ПЕНИЕ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18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2996952"/>
            <a:ext cx="331262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type="body" sz="half" idx="4294967295"/>
          </p:nvPr>
        </p:nvSpPr>
        <p:spPr>
          <a:xfrm>
            <a:off x="1043608" y="1124744"/>
            <a:ext cx="6912768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ЕВТОДЬЕВА А.А.</a:t>
            </a:r>
          </a:p>
          <a:p>
            <a:pPr algn="ctr">
              <a:buNone/>
            </a:pPr>
            <a:r>
              <a:rPr lang="ru-RU" b="1" dirty="0" smtClean="0"/>
              <a:t>«УЧИМСЯ ПЕТЬ, ИГРАЯ»</a:t>
            </a:r>
            <a:endParaRPr lang="ru-RU" sz="2800" b="1" dirty="0" smtClean="0"/>
          </a:p>
        </p:txBody>
      </p:sp>
      <p:pic>
        <p:nvPicPr>
          <p:cNvPr id="6158" name="Picture 14" descr="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708920"/>
            <a:ext cx="22957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МУЗЫКАЛЬНО  - ДИДАКТИЧЕСКИЕ ИГРЫ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17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700808"/>
            <a:ext cx="288032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e248681ee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1934580" y="4338228"/>
            <a:ext cx="2304256" cy="1925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1ff9cdcb2f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4149080"/>
            <a:ext cx="1781944" cy="2111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4829bf91d0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024" y="4221088"/>
            <a:ext cx="1637928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DSC0189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67744" y="1484784"/>
            <a:ext cx="284380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0188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3968" y="1556792"/>
            <a:ext cx="291581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188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335688" y="1772816"/>
            <a:ext cx="280831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Формирование певческих навыков у детей старшего дошкольного возрас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Формирование певческих навыков у детей старшего дошкольного возраста</Template>
  <TotalTime>4929</TotalTime>
  <Words>122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Формирование певческих навыков у детей старшего дошкольного возраста</vt:lpstr>
      <vt:lpstr>ФОРМИРОВАНИЕ ПЕВЧЕСКИХ НАВЫКОВ ДЕТЕЙ СТАРШЕГО ДОШКОЛЬНОГО ВОЗРАСТА С НАРУШЕНИЕМ ЗРЕНИЯ В ПРОЦЕССЕ ИНТЕГРАЦИИ ОБРАЗОВАТЕЛЬНЫХ ОБЛАСТЕЙ  МУЗЫКИ И ЗДОРОВЬЯ</vt:lpstr>
      <vt:lpstr>Пение –  это занятие не только приятное,  но и очень полезное! </vt:lpstr>
      <vt:lpstr>ОХРАНА ДЕТСКОГО ГОЛОСА</vt:lpstr>
      <vt:lpstr>ПЕВЧЕСКИЕ НАВЫКИ</vt:lpstr>
      <vt:lpstr>ДЫХАНИЕ</vt:lpstr>
      <vt:lpstr>ДИКЦИЯ</vt:lpstr>
      <vt:lpstr>ВАЛЕОЛОГИЧЕСКИЕ РАСПЕВКИ</vt:lpstr>
      <vt:lpstr>ИГРОВОЕ ПЕНИЕ</vt:lpstr>
      <vt:lpstr>МУЗЫКАЛЬНО  - ДИДАКТИЧЕСКИЕ ИГРЫ</vt:lpstr>
      <vt:lpstr>«МУЗЫКАЛЬНЫЕ УЗОРЫ»</vt:lpstr>
      <vt:lpstr>  Хоровое пение –  это не только польза для здоровья, но и формирование дружеских отношений в коллективе.  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ПЕВЧЕСКИХ НАВЫКОВ ДЕТЕЙ СТАРШЕГО ДОШКОЛЬНОГО ВОЗРАСТА С НАРУШЕНИЕМ ЗРЕНИЯ В ПРОЦЕССЕ ИНТЕГРАЦИИ ОБРАЗОВАТЕЛЬНЫХ ОБЛАСТЕЙ  МУЗЫКИ И ЗДОРОВЬЯ</dc:title>
  <dc:creator>Пользователь Windows</dc:creator>
  <cp:lastModifiedBy>Пользователь Windows</cp:lastModifiedBy>
  <cp:revision>10</cp:revision>
  <dcterms:created xsi:type="dcterms:W3CDTF">2012-01-17T08:57:47Z</dcterms:created>
  <dcterms:modified xsi:type="dcterms:W3CDTF">2012-03-31T05:27:31Z</dcterms:modified>
</cp:coreProperties>
</file>