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Весенняя гроза.</a:t>
            </a:r>
            <a:br>
              <a:rPr lang="ru-RU" dirty="0" smtClean="0"/>
            </a:br>
            <a:r>
              <a:rPr lang="ru-RU" dirty="0" smtClean="0"/>
              <a:t>Ф. Тютчев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/>
              <a:t>Выполнила </a:t>
            </a:r>
          </a:p>
          <a:p>
            <a:r>
              <a:rPr lang="ru-RU" b="1" dirty="0" smtClean="0"/>
              <a:t>учитель-логопед МАДОУ </a:t>
            </a:r>
            <a:r>
              <a:rPr lang="ru-RU" b="1" dirty="0" err="1" smtClean="0"/>
              <a:t>Большеалексеевского</a:t>
            </a:r>
            <a:r>
              <a:rPr lang="ru-RU" b="1" dirty="0" smtClean="0"/>
              <a:t> </a:t>
            </a:r>
            <a:r>
              <a:rPr lang="ru-RU" b="1" dirty="0" err="1" smtClean="0"/>
              <a:t>д</a:t>
            </a:r>
            <a:r>
              <a:rPr lang="ru-RU" b="1" dirty="0" smtClean="0"/>
              <a:t>/с комбинированного вида «Калинка» Ступинского муниципального района </a:t>
            </a:r>
          </a:p>
          <a:p>
            <a:r>
              <a:rPr lang="ru-RU" b="1" dirty="0" err="1" smtClean="0"/>
              <a:t>Салащенко</a:t>
            </a:r>
            <a:r>
              <a:rPr lang="ru-RU" b="1" dirty="0" smtClean="0"/>
              <a:t> Е. Н.</a:t>
            </a:r>
          </a:p>
          <a:p>
            <a:endParaRPr lang="ru-RU" dirty="0"/>
          </a:p>
        </p:txBody>
      </p:sp>
      <p:sp>
        <p:nvSpPr>
          <p:cNvPr id="9218" name="Rectangle 2">
            <a:hlinkClick r:id="rId2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19" name="Rectangle 3">
            <a:hlinkClick r:id="rId2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220" name="Picture 4" descr="C:\Users\Елена\Desktop\почта\весн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437112"/>
            <a:ext cx="1830908" cy="18907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Люблю грозу в начале мая</a:t>
            </a:r>
            <a:endParaRPr lang="ru-RU" dirty="0"/>
          </a:p>
        </p:txBody>
      </p:sp>
      <p:pic>
        <p:nvPicPr>
          <p:cNvPr id="1026" name="Picture 2" descr="C:\Users\Елена\Desktop\почта\гроз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908720"/>
            <a:ext cx="3942998" cy="41878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Когда весенний </a:t>
            </a:r>
            <a:r>
              <a:rPr lang="ru-RU" sz="2800" dirty="0" smtClean="0"/>
              <a:t>первый </a:t>
            </a:r>
            <a:r>
              <a:rPr lang="ru-RU" sz="2800" dirty="0" smtClean="0"/>
              <a:t>гром, как бы </a:t>
            </a:r>
            <a:r>
              <a:rPr lang="ru-RU" sz="2800" dirty="0" err="1" smtClean="0"/>
              <a:t>резвяся</a:t>
            </a:r>
            <a:r>
              <a:rPr lang="ru-RU" sz="2800" dirty="0" smtClean="0"/>
              <a:t> и играя, грохочет в небе </a:t>
            </a:r>
            <a:r>
              <a:rPr lang="ru-RU" sz="2800" dirty="0" err="1" smtClean="0"/>
              <a:t>голубом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2050" name="Picture 2" descr="C:\Users\Елена\Desktop\почта\гром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1739" y="752128"/>
            <a:ext cx="5290541" cy="39659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Гремят раскаты молодые</a:t>
            </a:r>
            <a:endParaRPr lang="ru-RU" dirty="0"/>
          </a:p>
        </p:txBody>
      </p:sp>
      <p:pic>
        <p:nvPicPr>
          <p:cNvPr id="3074" name="Picture 2" descr="C:\Users\Елена\Desktop\почта\раскаты гром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052736"/>
            <a:ext cx="5596203" cy="4187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Вот дождик брызнул, пыль летит,</a:t>
            </a:r>
            <a:endParaRPr lang="ru-RU" sz="2800" dirty="0"/>
          </a:p>
        </p:txBody>
      </p:sp>
      <p:pic>
        <p:nvPicPr>
          <p:cNvPr id="4098" name="Picture 2" descr="C:\Users\Елена\Desktop\почта\дождик брызнул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24744"/>
            <a:ext cx="3200226" cy="2353944"/>
          </a:xfrm>
          <a:prstGeom prst="rect">
            <a:avLst/>
          </a:prstGeom>
          <a:noFill/>
        </p:spPr>
      </p:pic>
      <p:pic>
        <p:nvPicPr>
          <p:cNvPr id="4099" name="Picture 3" descr="C:\Users\Елена\Desktop\почта\пыль лети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140968"/>
            <a:ext cx="3714750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Повисли перлы дождевые, и солнце нити золотит.</a:t>
            </a:r>
            <a:endParaRPr lang="ru-RU" sz="2000" dirty="0"/>
          </a:p>
        </p:txBody>
      </p:sp>
      <p:pic>
        <p:nvPicPr>
          <p:cNvPr id="5122" name="Picture 2" descr="C:\Users\Елена\Desktop\почта\перлы дождевы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620688"/>
            <a:ext cx="5578046" cy="4187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 горы бежит поток проворный,</a:t>
            </a:r>
            <a:endParaRPr lang="ru-RU" dirty="0"/>
          </a:p>
        </p:txBody>
      </p:sp>
      <p:pic>
        <p:nvPicPr>
          <p:cNvPr id="6146" name="Picture 2" descr="C:\Users\Елена\Desktop\почта\с горы бежит пото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052736"/>
            <a:ext cx="5583767" cy="4187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лесу не молкнет птичий гам,</a:t>
            </a:r>
            <a:endParaRPr lang="ru-RU" dirty="0"/>
          </a:p>
        </p:txBody>
      </p:sp>
      <p:pic>
        <p:nvPicPr>
          <p:cNvPr id="7170" name="Picture 2" descr="C:\Users\Елена\Desktop\почта\в лесу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0869" y="1124744"/>
            <a:ext cx="3548755" cy="2664296"/>
          </a:xfrm>
          <a:prstGeom prst="rect">
            <a:avLst/>
          </a:prstGeom>
          <a:noFill/>
        </p:spPr>
      </p:pic>
      <p:pic>
        <p:nvPicPr>
          <p:cNvPr id="7171" name="Picture 3" descr="C:\Users\Елена\Desktop\почта\птич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140968"/>
            <a:ext cx="2540124" cy="20820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3.17299E-6 C 0.01303 -0.14246 0.02605 -0.28469 0.05695 -0.30342 C 0.08785 -0.32215 0.16094 -0.12997 0.18612 -0.11286 C 0.21129 -0.09574 0.21407 -0.14732 0.20765 -0.20097 C 0.20122 -0.25462 0.2191 -0.47109 0.14758 -0.43455 C 0.07605 -0.39801 -0.15381 -0.01318 -0.22152 0.0185 C -0.28923 0.05019 -0.24496 -0.17646 -0.2585 -0.24399 " pathEditMode="relative" ptsTypes="aaaaaaA">
                                      <p:cBhvr>
                                        <p:cTn id="6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 гам лесной и шум нагорный – всё вторит весело громам.</a:t>
            </a:r>
            <a:endParaRPr lang="ru-RU" dirty="0"/>
          </a:p>
        </p:txBody>
      </p:sp>
      <p:pic>
        <p:nvPicPr>
          <p:cNvPr id="8194" name="Picture 2" descr="C:\Users\Елена\Desktop\почта\птич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24744"/>
            <a:ext cx="2396364" cy="19642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C:\Users\Елена\Desktop\почта\шум нагорн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204864"/>
            <a:ext cx="3721596" cy="24810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81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21</TotalTime>
  <Words>86</Words>
  <Application>Microsoft Office PowerPoint</Application>
  <PresentationFormat>Экран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Аспект</vt:lpstr>
      <vt:lpstr>Весенняя гроза. Ф. Тютчев</vt:lpstr>
      <vt:lpstr>Люблю грозу в начале мая</vt:lpstr>
      <vt:lpstr>Когда весенний первый гром, как бы резвяся и играя, грохочет в небе голубом.</vt:lpstr>
      <vt:lpstr>Гремят раскаты молодые</vt:lpstr>
      <vt:lpstr>Вот дождик брызнул, пыль летит,</vt:lpstr>
      <vt:lpstr>Повисли перлы дождевые, и солнце нити золотит.</vt:lpstr>
      <vt:lpstr>С горы бежит поток проворный,</vt:lpstr>
      <vt:lpstr>В лесу не молкнет птичий гам,</vt:lpstr>
      <vt:lpstr>И гам лесной и шум нагорный – всё вторит весело громам.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5</cp:revision>
  <dcterms:created xsi:type="dcterms:W3CDTF">2014-04-28T02:02:18Z</dcterms:created>
  <dcterms:modified xsi:type="dcterms:W3CDTF">2014-05-07T10:53:28Z</dcterms:modified>
</cp:coreProperties>
</file>