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59" r:id="rId5"/>
    <p:sldId id="267" r:id="rId6"/>
    <p:sldId id="269" r:id="rId7"/>
    <p:sldId id="270" r:id="rId8"/>
    <p:sldId id="271" r:id="rId9"/>
    <p:sldId id="272" r:id="rId10"/>
    <p:sldId id="274" r:id="rId11"/>
    <p:sldId id="268" r:id="rId12"/>
    <p:sldId id="277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teshka.ru/wp-content/uploads/2013/02/%D0%B7%D0%B8%D0%BC%D0%B0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steshka.ru/wp-content/uploads/2013/02/%D0%B2%D0%B5%D1%81%D0%BD%D0%B0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eshka.ru/wp-content/uploads/2013/02/%D0%BE%D1%81%D0%B5%D0%BD%D1%8C.jpg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steshka.ru/wp-content/uploads/2013/02/%D0%BB%D0%B5%D1%82%D0%BE.jpg" TargetMode="Externa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19288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Итоговое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занятие в подготовительной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(речевой) группе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по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логопедии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071810"/>
            <a:ext cx="6700862" cy="1857388"/>
          </a:xfrm>
        </p:spPr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00B050"/>
                </a:solidFill>
                <a:latin typeface="Monotype Corsiva" pitchFamily="66" charset="0"/>
              </a:rPr>
              <a:t>«Весна»</a:t>
            </a:r>
            <a:endParaRPr lang="ru-RU" sz="8800" dirty="0">
              <a:solidFill>
                <a:srgbClr val="00B05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0-tub-ru.yandex.net/i?id=65730253-11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3429000"/>
            <a:ext cx="428628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5-tub-ru.yandex.net/i?id=166362473-40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642918"/>
            <a:ext cx="235745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stat16.privet.ru/lr/090ddf9b2833d3f13f1343d3e3562be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642918"/>
            <a:ext cx="297021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4-tub-ru.yandex.net/i?id=103076453-12-72&amp;n=2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714356"/>
            <a:ext cx="271464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player.myshared.ru/87222/data/images/img30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4876" y="3500438"/>
            <a:ext cx="4071966" cy="2857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472006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/>
              <a:t>54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Наступила весна. Тает снег и появляется первая зеленая трава. Из под снега пробиваются первые цветы – подснежники. Прилетают птицы с теплых краев и вьют гнезда. На деревьях набухают почки и появляются первые цветы. Девочки и мальчики радуются солнцу. </a:t>
            </a:r>
            <a:endParaRPr lang="ru-RU" dirty="0"/>
          </a:p>
        </p:txBody>
      </p:sp>
      <p:pic>
        <p:nvPicPr>
          <p:cNvPr id="4" name="Рисунок 3" descr="http://bebygarden.ru/wp-content/uploads/2013/10/mt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00115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6-tub-ru.yandex.net/i?id=597909126-65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00042"/>
            <a:ext cx="714380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Весна -краса</a:t>
            </a:r>
            <a:endParaRPr lang="ru-RU" dirty="0"/>
          </a:p>
        </p:txBody>
      </p:sp>
      <p:pic>
        <p:nvPicPr>
          <p:cNvPr id="4" name="Содержимое 3" descr="http://im4-tub-ru.yandex.net/i?id=537766348-04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821537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2-tub-ru.yandex.net/i?id=897225195-00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07236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Времена года</a:t>
            </a:r>
            <a:endParaRPr lang="ru-RU" dirty="0"/>
          </a:p>
        </p:txBody>
      </p:sp>
      <p:pic>
        <p:nvPicPr>
          <p:cNvPr id="4" name="Содержимое 3" descr="весна 270x300 Картинки времена года для детей">
            <a:hlinkClick r:id="rId2"/>
          </p:cNvPr>
          <p:cNvPicPr>
            <a:picLocks/>
          </p:cNvPicPr>
          <p:nvPr/>
        </p:nvPicPr>
        <p:blipFill>
          <a:blip r:embed="rId3"/>
          <a:srcRect r="31250" b="24444"/>
          <a:stretch>
            <a:fillRect/>
          </a:stretch>
        </p:blipFill>
        <p:spPr bwMode="auto">
          <a:xfrm>
            <a:off x="642910" y="1142984"/>
            <a:ext cx="39290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4" descr="лето 270x300 Картинки времена года для детей">
            <a:hlinkClick r:id="rId4"/>
          </p:cNvPr>
          <p:cNvPicPr>
            <a:picLocks noGrp="1"/>
          </p:cNvPicPr>
          <p:nvPr>
            <p:ph idx="1"/>
          </p:nvPr>
        </p:nvPicPr>
        <p:blipFill>
          <a:blip r:embed="rId5"/>
          <a:srcRect r="30555" b="22499"/>
          <a:stretch>
            <a:fillRect/>
          </a:stretch>
        </p:blipFill>
        <p:spPr bwMode="auto">
          <a:xfrm>
            <a:off x="4857752" y="1142984"/>
            <a:ext cx="39290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осень 270x300 Картинки времена года для детей">
            <a:hlinkClick r:id="rId6"/>
          </p:cNvPr>
          <p:cNvPicPr/>
          <p:nvPr/>
        </p:nvPicPr>
        <p:blipFill>
          <a:blip r:embed="rId7"/>
          <a:srcRect r="31746" b="25000"/>
          <a:stretch>
            <a:fillRect/>
          </a:stretch>
        </p:blipFill>
        <p:spPr bwMode="auto">
          <a:xfrm>
            <a:off x="642910" y="4000504"/>
            <a:ext cx="407196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зима 270x300 Картинки времена года для детей">
            <a:hlinkClick r:id="rId8"/>
          </p:cNvPr>
          <p:cNvPicPr/>
          <p:nvPr/>
        </p:nvPicPr>
        <p:blipFill>
          <a:blip r:embed="rId9"/>
          <a:srcRect l="-831" r="32432" b="23319"/>
          <a:stretch>
            <a:fillRect/>
          </a:stretch>
        </p:blipFill>
        <p:spPr bwMode="auto">
          <a:xfrm>
            <a:off x="4786314" y="3929066"/>
            <a:ext cx="392909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Солнышко</a:t>
            </a:r>
            <a:endParaRPr lang="ru-RU" dirty="0"/>
          </a:p>
        </p:txBody>
      </p:sp>
      <p:pic>
        <p:nvPicPr>
          <p:cNvPr id="4" name="Содержимое 3" descr="http://im6-tub-ru.yandex.net/i?id=404822729-63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572428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2-tub-ru.yandex.net/i?id=310497887-31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857232"/>
            <a:ext cx="664373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5-tub-ru.yandex.net/i?id=1080425266-15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673897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1-tub-ru.yandex.net/i?id=644450605-23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500042"/>
            <a:ext cx="6715172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Весна-краса</a:t>
            </a:r>
            <a:endParaRPr lang="ru-RU" dirty="0"/>
          </a:p>
        </p:txBody>
      </p:sp>
      <p:pic>
        <p:nvPicPr>
          <p:cNvPr id="4" name="Содержимое 3" descr="http://im4-tub-ru.yandex.net/i?id=537766348-04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707236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m2-tub-ru.yandex.net/i?id=605969563-33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857232"/>
            <a:ext cx="735811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21</Words>
  <PresentationFormat>Экран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Итоговое занятие в подготовительной (речевой) группе по логопедии</vt:lpstr>
      <vt:lpstr>Слайд 2</vt:lpstr>
      <vt:lpstr>Времена года</vt:lpstr>
      <vt:lpstr>Солнышко</vt:lpstr>
      <vt:lpstr>Слайд 5</vt:lpstr>
      <vt:lpstr>Слайд 6</vt:lpstr>
      <vt:lpstr>Слайд 7</vt:lpstr>
      <vt:lpstr>Весна-краса</vt:lpstr>
      <vt:lpstr>Слайд 9</vt:lpstr>
      <vt:lpstr>Слайд 10</vt:lpstr>
      <vt:lpstr>Слайд 11</vt:lpstr>
      <vt:lpstr>Слайд 12</vt:lpstr>
      <vt:lpstr>Весна -краса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комплексное занятие по логопедии</dc:title>
  <dc:creator>Никита</dc:creator>
  <cp:lastModifiedBy>Никита</cp:lastModifiedBy>
  <cp:revision>14</cp:revision>
  <dcterms:created xsi:type="dcterms:W3CDTF">2014-04-12T05:18:54Z</dcterms:created>
  <dcterms:modified xsi:type="dcterms:W3CDTF">2014-04-12T10:22:50Z</dcterms:modified>
</cp:coreProperties>
</file>