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4"/>
  </p:notesMasterIdLst>
  <p:sldIdLst>
    <p:sldId id="256" r:id="rId3"/>
    <p:sldId id="258" r:id="rId4"/>
    <p:sldId id="260" r:id="rId5"/>
    <p:sldId id="262" r:id="rId6"/>
    <p:sldId id="259" r:id="rId7"/>
    <p:sldId id="261" r:id="rId8"/>
    <p:sldId id="263" r:id="rId9"/>
    <p:sldId id="264" r:id="rId10"/>
    <p:sldId id="275" r:id="rId11"/>
    <p:sldId id="265" r:id="rId12"/>
    <p:sldId id="271" r:id="rId13"/>
    <p:sldId id="272" r:id="rId14"/>
    <p:sldId id="273" r:id="rId15"/>
    <p:sldId id="276" r:id="rId16"/>
    <p:sldId id="269" r:id="rId17"/>
    <p:sldId id="270" r:id="rId18"/>
    <p:sldId id="266" r:id="rId19"/>
    <p:sldId id="267" r:id="rId20"/>
    <p:sldId id="268" r:id="rId21"/>
    <p:sldId id="274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5C90"/>
    <a:srgbClr val="3A927D"/>
    <a:srgbClr val="164770"/>
    <a:srgbClr val="245A4D"/>
    <a:srgbClr val="66C2AC"/>
    <a:srgbClr val="257AC1"/>
    <a:srgbClr val="14436A"/>
    <a:srgbClr val="327E6C"/>
    <a:srgbClr val="1F649D"/>
    <a:srgbClr val="62D5E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46" autoAdjust="0"/>
  </p:normalViewPr>
  <p:slideViewPr>
    <p:cSldViewPr showGuides="1">
      <p:cViewPr varScale="1">
        <p:scale>
          <a:sx n="62" d="100"/>
          <a:sy n="62" d="100"/>
        </p:scale>
        <p:origin x="-438" y="-84"/>
      </p:cViewPr>
      <p:guideLst>
        <p:guide orient="horz" pos="4319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4AC81-2FC8-4081-97DF-3FA26CAAD240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76A1C-D914-40F1-96FE-D8741CE049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A1C-D914-40F1-96FE-D8741CE049C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scene3d>
              <a:camera prst="orthographicFront"/>
              <a:lightRig rig="threePt" dir="t"/>
            </a:scene3d>
          </a:bodyPr>
          <a:lstStyle>
            <a:lvl1pPr>
              <a:defRPr b="1">
                <a:solidFill>
                  <a:srgbClr val="14436A"/>
                </a:solidFill>
                <a:latin typeface="Century Gothic" pitchFamily="34" charset="0"/>
                <a:cs typeface="Segoe UI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245A4D"/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  <a:latin typeface="Century Gothic" pitchFamily="34" charset="0"/>
                <a:cs typeface="Segoe U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3A927D"/>
                </a:solidFill>
              </a:defRPr>
            </a:lvl1pPr>
            <a:lvl2pPr>
              <a:defRPr sz="2400">
                <a:solidFill>
                  <a:srgbClr val="3A927D"/>
                </a:solidFill>
              </a:defRPr>
            </a:lvl2pPr>
            <a:lvl3pPr>
              <a:defRPr sz="2000">
                <a:solidFill>
                  <a:srgbClr val="3A927D"/>
                </a:solidFill>
              </a:defRPr>
            </a:lvl3pPr>
            <a:lvl4pPr>
              <a:defRPr sz="1800">
                <a:solidFill>
                  <a:srgbClr val="3A927D"/>
                </a:solidFill>
              </a:defRPr>
            </a:lvl4pPr>
            <a:lvl5pPr>
              <a:defRPr sz="1800">
                <a:solidFill>
                  <a:srgbClr val="3A927D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A927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3A927D"/>
                </a:solidFill>
              </a:defRPr>
            </a:lvl1pPr>
            <a:lvl2pPr>
              <a:defRPr sz="2000">
                <a:solidFill>
                  <a:srgbClr val="3A927D"/>
                </a:solidFill>
              </a:defRPr>
            </a:lvl2pPr>
            <a:lvl3pPr>
              <a:defRPr sz="1800">
                <a:solidFill>
                  <a:srgbClr val="3A927D"/>
                </a:solidFill>
              </a:defRPr>
            </a:lvl3pPr>
            <a:lvl4pPr>
              <a:defRPr sz="1600">
                <a:solidFill>
                  <a:srgbClr val="3A927D"/>
                </a:solidFill>
              </a:defRPr>
            </a:lvl4pPr>
            <a:lvl5pPr>
              <a:defRPr sz="1600">
                <a:solidFill>
                  <a:srgbClr val="3A927D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>
              <a:bevelB w="0" h="0"/>
              <a:contourClr>
                <a:srgbClr val="1C5C90"/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CE13621-88B8-4EF6-A7EC-28D1D61DFBC4}" type="datetimeFigureOut">
              <a:rPr lang="ru-RU" smtClean="0"/>
              <a:pPr/>
              <a:t>27.05.2014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ln>
            <a:noFill/>
          </a:ln>
          <a:solidFill>
            <a:srgbClr val="164770"/>
          </a:solidFill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  <a:latin typeface="+mj-lt"/>
          <a:ea typeface="+mj-ea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kern="1200" baseline="0">
          <a:solidFill>
            <a:srgbClr val="1C5C90"/>
          </a:solidFill>
          <a:latin typeface="+mn-lt"/>
          <a:ea typeface="+mn-ea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 baseline="0">
          <a:solidFill>
            <a:srgbClr val="1C5C90"/>
          </a:solidFill>
          <a:latin typeface="+mn-lt"/>
          <a:ea typeface="+mn-ea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400" kern="1200" baseline="0">
          <a:solidFill>
            <a:srgbClr val="1C5C90"/>
          </a:solidFill>
          <a:latin typeface="+mn-lt"/>
          <a:ea typeface="+mn-ea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 baseline="0">
          <a:solidFill>
            <a:srgbClr val="1C5C90"/>
          </a:solidFill>
          <a:latin typeface="+mn-lt"/>
          <a:ea typeface="+mn-ea"/>
          <a:cs typeface="Segoe UI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000" kern="1200" baseline="0">
          <a:solidFill>
            <a:srgbClr val="1C5C90"/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6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4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71600" y="1340768"/>
            <a:ext cx="7125669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Приемы развития</a:t>
            </a:r>
          </a:p>
          <a:p>
            <a:pPr algn="ctr">
              <a:lnSpc>
                <a:spcPct val="150000"/>
              </a:lnSpc>
            </a:pP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мелкой моторики</a:t>
            </a:r>
          </a:p>
          <a:p>
            <a:pPr algn="ctr">
              <a:lnSpc>
                <a:spcPct val="150000"/>
              </a:lnSpc>
            </a:pPr>
            <a:r>
              <a:rPr lang="ru-RU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 детей</a:t>
            </a:r>
            <a:endParaRPr lang="ru-RU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Настольный театр</a:t>
            </a:r>
            <a:endParaRPr lang="ru-RU" dirty="0"/>
          </a:p>
        </p:txBody>
      </p:sp>
      <p:pic>
        <p:nvPicPr>
          <p:cNvPr id="8194" name="Picture 2" descr="C:\Users\оппа\Desktop\ФОТО Мелкая моторика\DSC013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59632" y="1484784"/>
            <a:ext cx="6401684" cy="4801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Шнуровки</a:t>
            </a:r>
            <a:endParaRPr lang="ru-RU" dirty="0"/>
          </a:p>
        </p:txBody>
      </p:sp>
      <p:pic>
        <p:nvPicPr>
          <p:cNvPr id="9218" name="Picture 2" descr="C:\Users\оппа\Desktop\ФОТО Мелкая моторика\DSC013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59632" y="1412776"/>
            <a:ext cx="6473692" cy="48552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Застежки, кнопки, молнии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Игры с карандашом, бусинами, орехами</a:t>
            </a:r>
            <a:endParaRPr lang="ru-RU" dirty="0"/>
          </a:p>
        </p:txBody>
      </p:sp>
      <p:pic>
        <p:nvPicPr>
          <p:cNvPr id="4" name="Содержимое 3" descr="3618840_mot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259632" y="1934411"/>
            <a:ext cx="6552728" cy="436848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Игры с карандашом, бусинами, орехами</a:t>
            </a:r>
            <a:endParaRPr lang="ru-RU" dirty="0"/>
          </a:p>
        </p:txBody>
      </p:sp>
      <p:pic>
        <p:nvPicPr>
          <p:cNvPr id="5" name="Рисунок 4" descr="79316540_reb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259632" y="1772816"/>
            <a:ext cx="6552728" cy="456825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Счетные палочки</a:t>
            </a:r>
            <a:endParaRPr lang="ru-RU" dirty="0"/>
          </a:p>
        </p:txBody>
      </p:sp>
      <p:pic>
        <p:nvPicPr>
          <p:cNvPr id="10242" name="Picture 2" descr="C:\Users\оппа\Desktop\ФОТО Мелкая моторика\DSC013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59632" y="1484784"/>
            <a:ext cx="6725547" cy="4803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Игры с прищепками</a:t>
            </a:r>
            <a:endParaRPr lang="ru-RU" dirty="0"/>
          </a:p>
        </p:txBody>
      </p:sp>
      <p:pic>
        <p:nvPicPr>
          <p:cNvPr id="11266" name="Picture 2" descr="C:\Users\оппа\Desktop\ФОТО Мелкая моторика\DSC013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59632" y="1502786"/>
            <a:ext cx="6408712" cy="48065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Мозаика</a:t>
            </a:r>
            <a:endParaRPr lang="ru-RU" dirty="0"/>
          </a:p>
        </p:txBody>
      </p:sp>
      <p:pic>
        <p:nvPicPr>
          <p:cNvPr id="12290" name="Picture 2" descr="C:\Users\оппа\Desktop\ФОТО Мелкая моторика\DSC013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59632" y="1539036"/>
            <a:ext cx="6696744" cy="47702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Конструктор</a:t>
            </a:r>
            <a:endParaRPr lang="ru-RU" dirty="0"/>
          </a:p>
        </p:txBody>
      </p:sp>
      <p:pic>
        <p:nvPicPr>
          <p:cNvPr id="13314" name="Picture 2" descr="C:\Users\оппа\Desktop\ФОТО Мелкая моторика\DSC013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87624" y="1580794"/>
            <a:ext cx="6696744" cy="4743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Пазлы</a:t>
            </a:r>
            <a:endParaRPr lang="ru-RU" dirty="0"/>
          </a:p>
        </p:txBody>
      </p:sp>
      <p:pic>
        <p:nvPicPr>
          <p:cNvPr id="14338" name="Picture 2" descr="C:\Users\оппа\Desktop\ФОТО Мелкая моторика\DSC013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87624" y="1628800"/>
            <a:ext cx="6623378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Рисование пальчиками</a:t>
            </a:r>
            <a:endParaRPr lang="ru-RU" dirty="0"/>
          </a:p>
        </p:txBody>
      </p:sp>
      <p:pic>
        <p:nvPicPr>
          <p:cNvPr id="2050" name="Picture 2" descr="C:\Users\оппа\Desktop\ФОТО Мелкая моторика\DSC013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59632" y="1484784"/>
            <a:ext cx="6432714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Трафареты, раскраски, штриховка</a:t>
            </a:r>
            <a:endParaRPr lang="ru-RU" dirty="0"/>
          </a:p>
        </p:txBody>
      </p:sp>
      <p:pic>
        <p:nvPicPr>
          <p:cNvPr id="15362" name="Picture 2" descr="C:\Users\оппа\Desktop\ФОТО Мелкая моторика\DSC013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87624" y="1613238"/>
            <a:ext cx="6336704" cy="46569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700808"/>
            <a:ext cx="8229600" cy="3384376"/>
          </a:xfrm>
        </p:spPr>
        <p:txBody>
          <a:bodyPr>
            <a:normAutofit/>
          </a:bodyPr>
          <a:lstStyle/>
          <a:p>
            <a:r>
              <a:rPr lang="ru-RU" sz="6600" dirty="0" smtClean="0"/>
              <a:t>Спасибо</a:t>
            </a:r>
            <a:br>
              <a:rPr lang="ru-RU" sz="6600" dirty="0" smtClean="0"/>
            </a:br>
            <a:r>
              <a:rPr lang="ru-RU" sz="6600" dirty="0" smtClean="0"/>
              <a:t>за внимание!</a:t>
            </a:r>
            <a:endParaRPr lang="ru-RU" sz="6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Лепка</a:t>
            </a:r>
            <a:endParaRPr lang="ru-RU" dirty="0"/>
          </a:p>
        </p:txBody>
      </p:sp>
      <p:pic>
        <p:nvPicPr>
          <p:cNvPr id="3074" name="Picture 2" descr="C:\Users\оппа\Desktop\ФОТО Мелкая моторика\DSC013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87624" y="1700808"/>
            <a:ext cx="6545701" cy="45554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Пальчиковый бассейн</a:t>
            </a:r>
            <a:endParaRPr lang="ru-RU" dirty="0"/>
          </a:p>
        </p:txBody>
      </p:sp>
      <p:pic>
        <p:nvPicPr>
          <p:cNvPr id="3" name="Рисунок 2" descr="razvitie-melkoy-motoriki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87624" y="1484784"/>
            <a:ext cx="6768752" cy="482355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Игры с песком</a:t>
            </a:r>
            <a:endParaRPr lang="ru-RU" dirty="0"/>
          </a:p>
        </p:txBody>
      </p:sp>
      <p:pic>
        <p:nvPicPr>
          <p:cNvPr id="4098" name="Picture 2" descr="C:\Users\оппа\Desktop\ФОТО Мелкая моторика\DSC012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 r="-125"/>
          <a:stretch>
            <a:fillRect/>
          </a:stretch>
        </p:blipFill>
        <p:spPr bwMode="auto">
          <a:xfrm>
            <a:off x="1259632" y="1412938"/>
            <a:ext cx="6480720" cy="48569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Самомассаж</a:t>
            </a:r>
            <a:endParaRPr lang="ru-RU" dirty="0"/>
          </a:p>
        </p:txBody>
      </p:sp>
      <p:pic>
        <p:nvPicPr>
          <p:cNvPr id="1026" name="Picture 2" descr="C:\Users\оппа\Desktop\ФОТО Мелкая моторика\DSC013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87624" y="1700808"/>
            <a:ext cx="6613935" cy="45613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Пальчиковая гимнастика</a:t>
            </a:r>
            <a:endParaRPr lang="ru-RU" dirty="0"/>
          </a:p>
        </p:txBody>
      </p:sp>
      <p:pic>
        <p:nvPicPr>
          <p:cNvPr id="5122" name="Picture 2" descr="C:\Users\оппа\Desktop\ФОТО Мелкая моторика\DSC013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03648" y="1628800"/>
            <a:ext cx="6546182" cy="46456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Пальчиковый театр</a:t>
            </a:r>
            <a:endParaRPr lang="ru-RU" dirty="0"/>
          </a:p>
        </p:txBody>
      </p:sp>
      <p:pic>
        <p:nvPicPr>
          <p:cNvPr id="7170" name="Picture 2" descr="C:\Users\оппа\Desktop\ФОТО Мелкая моторика\DSC012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59632" y="1465073"/>
            <a:ext cx="6768752" cy="48378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Пальчиковый театр</a:t>
            </a:r>
            <a:endParaRPr lang="ru-RU" dirty="0"/>
          </a:p>
        </p:txBody>
      </p:sp>
      <p:pic>
        <p:nvPicPr>
          <p:cNvPr id="6146" name="Picture 2" descr="C:\Users\оппа\Desktop\ФОТО Мелкая моторика\DSC013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87624" y="1484784"/>
            <a:ext cx="6401685" cy="4801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P102589846_templat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Grace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2700000" scaled="1"/>
        </a:gradFill>
        <a:blipFill>
          <a:blip xmlns:r="http://schemas.openxmlformats.org/officeDocument/2006/relationships" r:embed="rId1">
            <a:duotone>
              <a:srgbClr val="FFFFFF"/>
              <a:schemeClr val="phClr">
                <a:tint val="100000"/>
              </a:schemeClr>
            </a:duotone>
          </a:blip>
          <a:tile tx="0" ty="0" sx="80000" sy="85000" flip="none" algn="tl"/>
        </a:blipFill>
      </a:fillStyleLst>
      <a:lnStyleLst>
        <a:ln w="13175" cap="flat" cmpd="sng" algn="ctr">
          <a:solidFill>
            <a:schemeClr val="phClr">
              <a:alpha val="100000"/>
            </a:schemeClr>
          </a:solidFill>
          <a:prstDash val="solid"/>
        </a:ln>
        <a:ln w="19525" cap="flat" cmpd="sng" algn="ctr">
          <a:solidFill>
            <a:schemeClr val="phClr">
              <a:alpha val="100000"/>
            </a:schemeClr>
          </a:solidFill>
          <a:prstDash val="solid"/>
        </a:ln>
        <a:ln w="26350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95000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/>
            <a:bevelB h="2540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254000" dist="50800" dir="2700000" algn="tl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/>
            <a:bevelB h="2540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254000" dist="50800" dir="2700000" algn="tl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2700000"/>
            </a:lightRig>
          </a:scene3d>
          <a:sp3d>
            <a:bevelT w="342900" h="38100" prst="softRound"/>
            <a:bevelB w="342900" h="38100" prst="softRound"/>
            <a:contourClr>
              <a:srgbClr val="000000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CF18B01-1A88-40F1-B872-3260BEF31E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TP102589846_template</Template>
  <TotalTime>0</TotalTime>
  <Words>58</Words>
  <Application>Microsoft Office PowerPoint</Application>
  <PresentationFormat>Экран (4:3)</PresentationFormat>
  <Paragraphs>24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TP102589846_template</vt:lpstr>
      <vt:lpstr>Слайд 1</vt:lpstr>
      <vt:lpstr>Рисование пальчиками</vt:lpstr>
      <vt:lpstr>Лепка</vt:lpstr>
      <vt:lpstr>Пальчиковый бассейн</vt:lpstr>
      <vt:lpstr>Игры с песком</vt:lpstr>
      <vt:lpstr>Самомассаж</vt:lpstr>
      <vt:lpstr>Пальчиковая гимнастика</vt:lpstr>
      <vt:lpstr>Пальчиковый театр</vt:lpstr>
      <vt:lpstr>Пальчиковый театр</vt:lpstr>
      <vt:lpstr>Настольный театр</vt:lpstr>
      <vt:lpstr>Шнуровки</vt:lpstr>
      <vt:lpstr>Застежки, кнопки, молнии</vt:lpstr>
      <vt:lpstr>Игры с карандашом, бусинами, орехами</vt:lpstr>
      <vt:lpstr>Игры с карандашом, бусинами, орехами</vt:lpstr>
      <vt:lpstr>Счетные палочки</vt:lpstr>
      <vt:lpstr>Игры с прищепками</vt:lpstr>
      <vt:lpstr>Мозаика</vt:lpstr>
      <vt:lpstr>Конструктор</vt:lpstr>
      <vt:lpstr>Пазлы</vt:lpstr>
      <vt:lpstr>Трафареты, раскраски, штриховка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2014-01-27T11:17:33Z</dcterms:created>
  <dcterms:modified xsi:type="dcterms:W3CDTF">2014-05-27T15:44:31Z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TC025898479991</vt:lpwstr>
  </property>
</Properties>
</file>