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D13CD1-6543-44CC-8EBA-C21D1BFAB7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в мире животных для детского сада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собрание-игра «Устами младенца»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Воспитатель                                                                          Карпова Ирина Владимировна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Шабалина Лейла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Майрбековна</a:t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№11 «Золотой петушок» г.Ртищево Саратовской области»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Цель.</a:t>
            </a:r>
            <a:r>
              <a:rPr lang="ru-RU" dirty="0" smtClean="0"/>
              <a:t> Приобщить родителей воспитанников старшей группы к участию в жизни детского сада. Создать доброжелательную обстановку, положительные взаимоотношения между родителями и детьми. Достичь оптимального уровня взаимодействия педагогов и семьи через систему социального партнерства и внедрения эффективных форм работы. Продемонстрировать родителям, что коллекционирование высказываний ребенка – необычайно увлекательное, интересное и в то же время серьезное дело.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презентации по конкурсу: «</a:t>
            </a:r>
            <a:r>
              <a:rPr lang="ru-RU" dirty="0" err="1" smtClean="0"/>
              <a:t>Обгонялки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J:\фото с собрания Устами младенца\P1020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286248" cy="3811582"/>
          </a:xfrm>
          <a:prstGeom prst="rect">
            <a:avLst/>
          </a:prstGeom>
          <a:noFill/>
        </p:spPr>
      </p:pic>
      <p:pic>
        <p:nvPicPr>
          <p:cNvPr id="6147" name="Picture 3" descr="J:\фото с собрания Устами младенца\P102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643438" cy="380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«игрушки»</a:t>
            </a:r>
            <a:endParaRPr lang="ru-RU" dirty="0"/>
          </a:p>
        </p:txBody>
      </p:sp>
      <p:pic>
        <p:nvPicPr>
          <p:cNvPr id="7170" name="Picture 2" descr="J:\фото с собрания Устами младенца\P1020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10242" name="Picture 2" descr="J:\фото с собрания Устами младенца\P102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102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Родительское собрание-игра «Устами младенца»  Воспитатель                                                                          Карпова Ирина Владимировна Шабалина Лейла Майрбековна        </vt:lpstr>
      <vt:lpstr>Слайд 2</vt:lpstr>
      <vt:lpstr>Просмотр презентации по конкурсу: «Обгонялки»</vt:lpstr>
      <vt:lpstr>Конкурс «игрушки»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собрание-игра «Устами младенца»  Воспитатель                                                                          Карпова Ирина Владимировна</dc:title>
  <dc:creator>Пользователь</dc:creator>
  <cp:lastModifiedBy>123</cp:lastModifiedBy>
  <cp:revision>6</cp:revision>
  <dcterms:created xsi:type="dcterms:W3CDTF">2014-11-09T11:44:50Z</dcterms:created>
  <dcterms:modified xsi:type="dcterms:W3CDTF">2015-01-10T07:18:35Z</dcterms:modified>
</cp:coreProperties>
</file>