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8" r:id="rId3"/>
    <p:sldId id="257" r:id="rId4"/>
    <p:sldId id="259" r:id="rId5"/>
    <p:sldId id="260" r:id="rId6"/>
    <p:sldId id="261" r:id="rId7"/>
    <p:sldId id="262" r:id="rId8"/>
    <p:sldId id="273" r:id="rId9"/>
    <p:sldId id="263" r:id="rId10"/>
    <p:sldId id="264" r:id="rId11"/>
    <p:sldId id="265" r:id="rId12"/>
    <p:sldId id="266" r:id="rId13"/>
    <p:sldId id="270" r:id="rId14"/>
    <p:sldId id="271" r:id="rId15"/>
    <p:sldId id="272" r:id="rId16"/>
    <p:sldId id="267" r:id="rId17"/>
    <p:sldId id="268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iagrams/_rels/data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0.png"/></Relationships>
</file>

<file path=ppt/diagram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0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992F039-9CFA-4828-8B96-6E1A05DB58D6}" type="doc">
      <dgm:prSet loTypeId="urn:microsoft.com/office/officeart/2005/8/layout/hList7" loCatId="list" qsTypeId="urn:microsoft.com/office/officeart/2005/8/quickstyle/simple1" qsCatId="simple" csTypeId="urn:microsoft.com/office/officeart/2005/8/colors/accent1_2" csCatId="accent1" phldr="1"/>
      <dgm:spPr/>
    </dgm:pt>
    <dgm:pt modelId="{3139D5BD-3516-4A95-BC73-1A555083FF3A}">
      <dgm:prSet phldrT="[Текст]"/>
      <dgm:spPr/>
      <dgm:t>
        <a:bodyPr/>
        <a:lstStyle/>
        <a:p>
          <a:r>
            <a:rPr lang="ru-RU" dirty="0" smtClean="0"/>
            <a:t>По цвету</a:t>
          </a:r>
          <a:endParaRPr lang="ru-RU" dirty="0"/>
        </a:p>
      </dgm:t>
    </dgm:pt>
    <dgm:pt modelId="{8825AF27-24F0-449E-8E4E-636FE1FEE32B}" type="parTrans" cxnId="{5A5E1123-1767-4F6A-9353-EDF125256FE7}">
      <dgm:prSet/>
      <dgm:spPr/>
      <dgm:t>
        <a:bodyPr/>
        <a:lstStyle/>
        <a:p>
          <a:endParaRPr lang="ru-RU"/>
        </a:p>
      </dgm:t>
    </dgm:pt>
    <dgm:pt modelId="{1BF357A2-09C8-4597-B425-E941DE6B749F}" type="sibTrans" cxnId="{5A5E1123-1767-4F6A-9353-EDF125256FE7}">
      <dgm:prSet/>
      <dgm:spPr/>
      <dgm:t>
        <a:bodyPr/>
        <a:lstStyle/>
        <a:p>
          <a:endParaRPr lang="ru-RU"/>
        </a:p>
      </dgm:t>
    </dgm:pt>
    <dgm:pt modelId="{0FC826D3-519A-4E87-8B4F-C463CA0098D1}">
      <dgm:prSet phldrT="[Текст]"/>
      <dgm:spPr/>
      <dgm:t>
        <a:bodyPr/>
        <a:lstStyle/>
        <a:p>
          <a:r>
            <a:rPr lang="ru-RU" dirty="0" smtClean="0"/>
            <a:t>По форме</a:t>
          </a:r>
          <a:endParaRPr lang="ru-RU" dirty="0"/>
        </a:p>
      </dgm:t>
    </dgm:pt>
    <dgm:pt modelId="{6644B597-D396-43BE-9C9D-2286451663C0}" type="parTrans" cxnId="{A32F8BEE-EE4A-43A4-9DA8-B1204F8695EB}">
      <dgm:prSet/>
      <dgm:spPr/>
      <dgm:t>
        <a:bodyPr/>
        <a:lstStyle/>
        <a:p>
          <a:endParaRPr lang="ru-RU"/>
        </a:p>
      </dgm:t>
    </dgm:pt>
    <dgm:pt modelId="{6D9F712E-C00D-4D95-B0BD-683C062D691E}" type="sibTrans" cxnId="{A32F8BEE-EE4A-43A4-9DA8-B1204F8695EB}">
      <dgm:prSet/>
      <dgm:spPr/>
      <dgm:t>
        <a:bodyPr/>
        <a:lstStyle/>
        <a:p>
          <a:endParaRPr lang="ru-RU"/>
        </a:p>
      </dgm:t>
    </dgm:pt>
    <dgm:pt modelId="{79CBFE31-953F-4969-8B3F-E7CB1DE95A33}">
      <dgm:prSet phldrT="[Текст]"/>
      <dgm:spPr/>
      <dgm:t>
        <a:bodyPr/>
        <a:lstStyle/>
        <a:p>
          <a:r>
            <a:rPr lang="ru-RU" dirty="0" smtClean="0"/>
            <a:t>По размеру</a:t>
          </a:r>
          <a:endParaRPr lang="ru-RU" dirty="0"/>
        </a:p>
      </dgm:t>
    </dgm:pt>
    <dgm:pt modelId="{A9F60A1D-258E-4263-AAFE-66D6A1AF8048}" type="parTrans" cxnId="{EAEE545B-79AB-4137-AB81-24CD722F2BC6}">
      <dgm:prSet/>
      <dgm:spPr/>
      <dgm:t>
        <a:bodyPr/>
        <a:lstStyle/>
        <a:p>
          <a:endParaRPr lang="ru-RU"/>
        </a:p>
      </dgm:t>
    </dgm:pt>
    <dgm:pt modelId="{1B357C89-0A0E-4EEF-BF37-00DD8BB38EB1}" type="sibTrans" cxnId="{EAEE545B-79AB-4137-AB81-24CD722F2BC6}">
      <dgm:prSet/>
      <dgm:spPr/>
      <dgm:t>
        <a:bodyPr/>
        <a:lstStyle/>
        <a:p>
          <a:endParaRPr lang="ru-RU"/>
        </a:p>
      </dgm:t>
    </dgm:pt>
    <dgm:pt modelId="{1FB82A09-EEA7-44F6-9A8B-785E8D545721}" type="pres">
      <dgm:prSet presAssocID="{E992F039-9CFA-4828-8B96-6E1A05DB58D6}" presName="Name0" presStyleCnt="0">
        <dgm:presLayoutVars>
          <dgm:dir/>
          <dgm:resizeHandles val="exact"/>
        </dgm:presLayoutVars>
      </dgm:prSet>
      <dgm:spPr/>
    </dgm:pt>
    <dgm:pt modelId="{4CA31250-EE97-4188-883D-3A6E2A2620BF}" type="pres">
      <dgm:prSet presAssocID="{E992F039-9CFA-4828-8B96-6E1A05DB58D6}" presName="fgShape" presStyleLbl="fgShp" presStyleIdx="0" presStyleCnt="1"/>
      <dgm:spPr/>
    </dgm:pt>
    <dgm:pt modelId="{B06291E8-2787-4CAA-A6C4-13C30EED6CCC}" type="pres">
      <dgm:prSet presAssocID="{E992F039-9CFA-4828-8B96-6E1A05DB58D6}" presName="linComp" presStyleCnt="0"/>
      <dgm:spPr/>
    </dgm:pt>
    <dgm:pt modelId="{896F58E1-BEDC-424F-8079-2FB98C31E5C4}" type="pres">
      <dgm:prSet presAssocID="{3139D5BD-3516-4A95-BC73-1A555083FF3A}" presName="compNode" presStyleCnt="0"/>
      <dgm:spPr/>
    </dgm:pt>
    <dgm:pt modelId="{FB1EEC8B-2EFA-4F5B-9360-DC835FE19C05}" type="pres">
      <dgm:prSet presAssocID="{3139D5BD-3516-4A95-BC73-1A555083FF3A}" presName="bkgdShape" presStyleLbl="node1" presStyleIdx="0" presStyleCnt="3"/>
      <dgm:spPr/>
      <dgm:t>
        <a:bodyPr/>
        <a:lstStyle/>
        <a:p>
          <a:endParaRPr lang="ru-RU"/>
        </a:p>
      </dgm:t>
    </dgm:pt>
    <dgm:pt modelId="{987CDEBB-EAAE-406E-991B-54E7B00CF76F}" type="pres">
      <dgm:prSet presAssocID="{3139D5BD-3516-4A95-BC73-1A555083FF3A}" presName="nodeTx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48D7D7E-429A-4950-8BB3-D7A621ABC291}" type="pres">
      <dgm:prSet presAssocID="{3139D5BD-3516-4A95-BC73-1A555083FF3A}" presName="invisiNode" presStyleLbl="node1" presStyleIdx="0" presStyleCnt="3"/>
      <dgm:spPr/>
    </dgm:pt>
    <dgm:pt modelId="{C868E084-4564-4DA8-A0F0-4DA622066ACD}" type="pres">
      <dgm:prSet presAssocID="{3139D5BD-3516-4A95-BC73-1A555083FF3A}" presName="imagNode" presStyleLbl="fgImgPlace1" presStyleIdx="0" presStyleCnt="3" custScaleX="136850" custScaleY="185714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EEDC7C02-3E37-4EB9-9A7E-C8DBAC75A6DD}" type="pres">
      <dgm:prSet presAssocID="{1BF357A2-09C8-4597-B425-E941DE6B749F}" presName="sibTrans" presStyleLbl="sibTrans2D1" presStyleIdx="0" presStyleCnt="0"/>
      <dgm:spPr/>
      <dgm:t>
        <a:bodyPr/>
        <a:lstStyle/>
        <a:p>
          <a:endParaRPr lang="ru-RU"/>
        </a:p>
      </dgm:t>
    </dgm:pt>
    <dgm:pt modelId="{52838FDC-D57F-4170-837F-665BA544BCD9}" type="pres">
      <dgm:prSet presAssocID="{0FC826D3-519A-4E87-8B4F-C463CA0098D1}" presName="compNode" presStyleCnt="0"/>
      <dgm:spPr/>
    </dgm:pt>
    <dgm:pt modelId="{8D41552B-AEF5-4E12-A572-50343B2292DF}" type="pres">
      <dgm:prSet presAssocID="{0FC826D3-519A-4E87-8B4F-C463CA0098D1}" presName="bkgdShape" presStyleLbl="node1" presStyleIdx="1" presStyleCnt="3"/>
      <dgm:spPr/>
      <dgm:t>
        <a:bodyPr/>
        <a:lstStyle/>
        <a:p>
          <a:endParaRPr lang="ru-RU"/>
        </a:p>
      </dgm:t>
    </dgm:pt>
    <dgm:pt modelId="{48273331-8F07-455A-B579-9C31C15D5259}" type="pres">
      <dgm:prSet presAssocID="{0FC826D3-519A-4E87-8B4F-C463CA0098D1}" presName="nodeTx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7382B95-37F6-4C04-971D-5B1CC445CD3C}" type="pres">
      <dgm:prSet presAssocID="{0FC826D3-519A-4E87-8B4F-C463CA0098D1}" presName="invisiNode" presStyleLbl="node1" presStyleIdx="1" presStyleCnt="3"/>
      <dgm:spPr/>
    </dgm:pt>
    <dgm:pt modelId="{2F54F949-949A-4397-934F-FBA47AD1A663}" type="pres">
      <dgm:prSet presAssocID="{0FC826D3-519A-4E87-8B4F-C463CA0098D1}" presName="imagNode" presStyleLbl="fgImgPlace1" presStyleIdx="1" presStyleCnt="3" custScaleX="139425" custScaleY="196439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EF77B777-A61F-4BBB-80E6-73392752E0CC}" type="pres">
      <dgm:prSet presAssocID="{6D9F712E-C00D-4D95-B0BD-683C062D691E}" presName="sibTrans" presStyleLbl="sibTrans2D1" presStyleIdx="0" presStyleCnt="0"/>
      <dgm:spPr/>
      <dgm:t>
        <a:bodyPr/>
        <a:lstStyle/>
        <a:p>
          <a:endParaRPr lang="ru-RU"/>
        </a:p>
      </dgm:t>
    </dgm:pt>
    <dgm:pt modelId="{75D00F18-5D39-486E-9762-67418FCC6F93}" type="pres">
      <dgm:prSet presAssocID="{79CBFE31-953F-4969-8B3F-E7CB1DE95A33}" presName="compNode" presStyleCnt="0"/>
      <dgm:spPr/>
    </dgm:pt>
    <dgm:pt modelId="{09952CBC-3154-4F04-B09C-C2B0EAC44DC2}" type="pres">
      <dgm:prSet presAssocID="{79CBFE31-953F-4969-8B3F-E7CB1DE95A33}" presName="bkgdShape" presStyleLbl="node1" presStyleIdx="2" presStyleCnt="3"/>
      <dgm:spPr/>
      <dgm:t>
        <a:bodyPr/>
        <a:lstStyle/>
        <a:p>
          <a:endParaRPr lang="ru-RU"/>
        </a:p>
      </dgm:t>
    </dgm:pt>
    <dgm:pt modelId="{F6A3AC61-A8C1-44EF-AEE7-C484FFD9712A}" type="pres">
      <dgm:prSet presAssocID="{79CBFE31-953F-4969-8B3F-E7CB1DE95A33}" presName="nodeTx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DCE0CC5-4BB0-4502-ABBC-3B3546383D4A}" type="pres">
      <dgm:prSet presAssocID="{79CBFE31-953F-4969-8B3F-E7CB1DE95A33}" presName="invisiNode" presStyleLbl="node1" presStyleIdx="2" presStyleCnt="3"/>
      <dgm:spPr/>
    </dgm:pt>
    <dgm:pt modelId="{1B87A6F3-B66C-4599-A8F5-71A07624ED44}" type="pres">
      <dgm:prSet presAssocID="{79CBFE31-953F-4969-8B3F-E7CB1DE95A33}" presName="imagNode" presStyleLbl="fgImgPlace1" presStyleIdx="2" presStyleCnt="3" custScaleX="136850" custScaleY="185714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</dgm:ptLst>
  <dgm:cxnLst>
    <dgm:cxn modelId="{90566CF1-178F-42BD-9147-E32F90F6885D}" type="presOf" srcId="{0FC826D3-519A-4E87-8B4F-C463CA0098D1}" destId="{48273331-8F07-455A-B579-9C31C15D5259}" srcOrd="1" destOrd="0" presId="urn:microsoft.com/office/officeart/2005/8/layout/hList7"/>
    <dgm:cxn modelId="{DDA2E21F-260B-442C-B211-2851A73D3A10}" type="presOf" srcId="{3139D5BD-3516-4A95-BC73-1A555083FF3A}" destId="{987CDEBB-EAAE-406E-991B-54E7B00CF76F}" srcOrd="1" destOrd="0" presId="urn:microsoft.com/office/officeart/2005/8/layout/hList7"/>
    <dgm:cxn modelId="{EB39A31F-2279-4DEE-A4AD-E3DB440B1BF3}" type="presOf" srcId="{79CBFE31-953F-4969-8B3F-E7CB1DE95A33}" destId="{09952CBC-3154-4F04-B09C-C2B0EAC44DC2}" srcOrd="0" destOrd="0" presId="urn:microsoft.com/office/officeart/2005/8/layout/hList7"/>
    <dgm:cxn modelId="{5A5E1123-1767-4F6A-9353-EDF125256FE7}" srcId="{E992F039-9CFA-4828-8B96-6E1A05DB58D6}" destId="{3139D5BD-3516-4A95-BC73-1A555083FF3A}" srcOrd="0" destOrd="0" parTransId="{8825AF27-24F0-449E-8E4E-636FE1FEE32B}" sibTransId="{1BF357A2-09C8-4597-B425-E941DE6B749F}"/>
    <dgm:cxn modelId="{223CB3D6-45D3-42A4-824F-3AB6534964D0}" type="presOf" srcId="{3139D5BD-3516-4A95-BC73-1A555083FF3A}" destId="{FB1EEC8B-2EFA-4F5B-9360-DC835FE19C05}" srcOrd="0" destOrd="0" presId="urn:microsoft.com/office/officeart/2005/8/layout/hList7"/>
    <dgm:cxn modelId="{EAEE545B-79AB-4137-AB81-24CD722F2BC6}" srcId="{E992F039-9CFA-4828-8B96-6E1A05DB58D6}" destId="{79CBFE31-953F-4969-8B3F-E7CB1DE95A33}" srcOrd="2" destOrd="0" parTransId="{A9F60A1D-258E-4263-AAFE-66D6A1AF8048}" sibTransId="{1B357C89-0A0E-4EEF-BF37-00DD8BB38EB1}"/>
    <dgm:cxn modelId="{FBAAD29A-AF49-4181-9E3D-E388A068E75E}" type="presOf" srcId="{79CBFE31-953F-4969-8B3F-E7CB1DE95A33}" destId="{F6A3AC61-A8C1-44EF-AEE7-C484FFD9712A}" srcOrd="1" destOrd="0" presId="urn:microsoft.com/office/officeart/2005/8/layout/hList7"/>
    <dgm:cxn modelId="{5037AF93-D658-4DFD-9CED-CF2F335F4C72}" type="presOf" srcId="{6D9F712E-C00D-4D95-B0BD-683C062D691E}" destId="{EF77B777-A61F-4BBB-80E6-73392752E0CC}" srcOrd="0" destOrd="0" presId="urn:microsoft.com/office/officeart/2005/8/layout/hList7"/>
    <dgm:cxn modelId="{25439E63-0406-4E62-9AD7-AE4431E6CE46}" type="presOf" srcId="{1BF357A2-09C8-4597-B425-E941DE6B749F}" destId="{EEDC7C02-3E37-4EB9-9A7E-C8DBAC75A6DD}" srcOrd="0" destOrd="0" presId="urn:microsoft.com/office/officeart/2005/8/layout/hList7"/>
    <dgm:cxn modelId="{637857B2-D080-4145-A7D9-DBF5F8E09DFD}" type="presOf" srcId="{0FC826D3-519A-4E87-8B4F-C463CA0098D1}" destId="{8D41552B-AEF5-4E12-A572-50343B2292DF}" srcOrd="0" destOrd="0" presId="urn:microsoft.com/office/officeart/2005/8/layout/hList7"/>
    <dgm:cxn modelId="{A32F8BEE-EE4A-43A4-9DA8-B1204F8695EB}" srcId="{E992F039-9CFA-4828-8B96-6E1A05DB58D6}" destId="{0FC826D3-519A-4E87-8B4F-C463CA0098D1}" srcOrd="1" destOrd="0" parTransId="{6644B597-D396-43BE-9C9D-2286451663C0}" sibTransId="{6D9F712E-C00D-4D95-B0BD-683C062D691E}"/>
    <dgm:cxn modelId="{3A27D252-4230-40C8-8773-452887D51AA3}" type="presOf" srcId="{E992F039-9CFA-4828-8B96-6E1A05DB58D6}" destId="{1FB82A09-EEA7-44F6-9A8B-785E8D545721}" srcOrd="0" destOrd="0" presId="urn:microsoft.com/office/officeart/2005/8/layout/hList7"/>
    <dgm:cxn modelId="{E10A191C-5327-4664-A0A6-6C8972044349}" type="presParOf" srcId="{1FB82A09-EEA7-44F6-9A8B-785E8D545721}" destId="{4CA31250-EE97-4188-883D-3A6E2A2620BF}" srcOrd="0" destOrd="0" presId="urn:microsoft.com/office/officeart/2005/8/layout/hList7"/>
    <dgm:cxn modelId="{BA8FD209-FE4A-44E0-8233-5BAC0854CACB}" type="presParOf" srcId="{1FB82A09-EEA7-44F6-9A8B-785E8D545721}" destId="{B06291E8-2787-4CAA-A6C4-13C30EED6CCC}" srcOrd="1" destOrd="0" presId="urn:microsoft.com/office/officeart/2005/8/layout/hList7"/>
    <dgm:cxn modelId="{D5394687-A958-480D-9902-3A6DEED237F5}" type="presParOf" srcId="{B06291E8-2787-4CAA-A6C4-13C30EED6CCC}" destId="{896F58E1-BEDC-424F-8079-2FB98C31E5C4}" srcOrd="0" destOrd="0" presId="urn:microsoft.com/office/officeart/2005/8/layout/hList7"/>
    <dgm:cxn modelId="{3281D9CF-F5A1-49E7-AD1A-2D52C202543E}" type="presParOf" srcId="{896F58E1-BEDC-424F-8079-2FB98C31E5C4}" destId="{FB1EEC8B-2EFA-4F5B-9360-DC835FE19C05}" srcOrd="0" destOrd="0" presId="urn:microsoft.com/office/officeart/2005/8/layout/hList7"/>
    <dgm:cxn modelId="{63F1C4F9-520F-4388-988C-0AC74F9B308B}" type="presParOf" srcId="{896F58E1-BEDC-424F-8079-2FB98C31E5C4}" destId="{987CDEBB-EAAE-406E-991B-54E7B00CF76F}" srcOrd="1" destOrd="0" presId="urn:microsoft.com/office/officeart/2005/8/layout/hList7"/>
    <dgm:cxn modelId="{A93F92E4-755F-4529-96CE-C397AD7B61BC}" type="presParOf" srcId="{896F58E1-BEDC-424F-8079-2FB98C31E5C4}" destId="{D48D7D7E-429A-4950-8BB3-D7A621ABC291}" srcOrd="2" destOrd="0" presId="urn:microsoft.com/office/officeart/2005/8/layout/hList7"/>
    <dgm:cxn modelId="{A42A93E5-8417-4D58-93A0-1958CCC42EAA}" type="presParOf" srcId="{896F58E1-BEDC-424F-8079-2FB98C31E5C4}" destId="{C868E084-4564-4DA8-A0F0-4DA622066ACD}" srcOrd="3" destOrd="0" presId="urn:microsoft.com/office/officeart/2005/8/layout/hList7"/>
    <dgm:cxn modelId="{4D065A76-4758-4E78-830C-EAFD2704E455}" type="presParOf" srcId="{B06291E8-2787-4CAA-A6C4-13C30EED6CCC}" destId="{EEDC7C02-3E37-4EB9-9A7E-C8DBAC75A6DD}" srcOrd="1" destOrd="0" presId="urn:microsoft.com/office/officeart/2005/8/layout/hList7"/>
    <dgm:cxn modelId="{A0DB2A52-72A4-4687-8BD5-11D09E3CF6DC}" type="presParOf" srcId="{B06291E8-2787-4CAA-A6C4-13C30EED6CCC}" destId="{52838FDC-D57F-4170-837F-665BA544BCD9}" srcOrd="2" destOrd="0" presId="urn:microsoft.com/office/officeart/2005/8/layout/hList7"/>
    <dgm:cxn modelId="{4A89C92B-8A53-4F12-9428-17AE5E05F8F9}" type="presParOf" srcId="{52838FDC-D57F-4170-837F-665BA544BCD9}" destId="{8D41552B-AEF5-4E12-A572-50343B2292DF}" srcOrd="0" destOrd="0" presId="urn:microsoft.com/office/officeart/2005/8/layout/hList7"/>
    <dgm:cxn modelId="{F5E52DA4-EDB2-4599-ACEA-8EE602313E20}" type="presParOf" srcId="{52838FDC-D57F-4170-837F-665BA544BCD9}" destId="{48273331-8F07-455A-B579-9C31C15D5259}" srcOrd="1" destOrd="0" presId="urn:microsoft.com/office/officeart/2005/8/layout/hList7"/>
    <dgm:cxn modelId="{444794FF-747A-4208-BFCD-D488E55A8F2E}" type="presParOf" srcId="{52838FDC-D57F-4170-837F-665BA544BCD9}" destId="{E7382B95-37F6-4C04-971D-5B1CC445CD3C}" srcOrd="2" destOrd="0" presId="urn:microsoft.com/office/officeart/2005/8/layout/hList7"/>
    <dgm:cxn modelId="{B586B5A0-FB74-4716-9163-FE265ADEAB57}" type="presParOf" srcId="{52838FDC-D57F-4170-837F-665BA544BCD9}" destId="{2F54F949-949A-4397-934F-FBA47AD1A663}" srcOrd="3" destOrd="0" presId="urn:microsoft.com/office/officeart/2005/8/layout/hList7"/>
    <dgm:cxn modelId="{0D69E00A-6B4A-4D39-ABAB-A2A63CB1E4E0}" type="presParOf" srcId="{B06291E8-2787-4CAA-A6C4-13C30EED6CCC}" destId="{EF77B777-A61F-4BBB-80E6-73392752E0CC}" srcOrd="3" destOrd="0" presId="urn:microsoft.com/office/officeart/2005/8/layout/hList7"/>
    <dgm:cxn modelId="{68B8AC04-1E94-4A4F-8162-941C5A73FDC7}" type="presParOf" srcId="{B06291E8-2787-4CAA-A6C4-13C30EED6CCC}" destId="{75D00F18-5D39-486E-9762-67418FCC6F93}" srcOrd="4" destOrd="0" presId="urn:microsoft.com/office/officeart/2005/8/layout/hList7"/>
    <dgm:cxn modelId="{6C4B398D-04C1-41B9-8D63-3DE494AE6888}" type="presParOf" srcId="{75D00F18-5D39-486E-9762-67418FCC6F93}" destId="{09952CBC-3154-4F04-B09C-C2B0EAC44DC2}" srcOrd="0" destOrd="0" presId="urn:microsoft.com/office/officeart/2005/8/layout/hList7"/>
    <dgm:cxn modelId="{31159188-8D78-4AEF-A806-37FBA8B4D20A}" type="presParOf" srcId="{75D00F18-5D39-486E-9762-67418FCC6F93}" destId="{F6A3AC61-A8C1-44EF-AEE7-C484FFD9712A}" srcOrd="1" destOrd="0" presId="urn:microsoft.com/office/officeart/2005/8/layout/hList7"/>
    <dgm:cxn modelId="{8B823A3B-A75A-4C74-9287-9168444D1E4A}" type="presParOf" srcId="{75D00F18-5D39-486E-9762-67418FCC6F93}" destId="{2DCE0CC5-4BB0-4502-ABBC-3B3546383D4A}" srcOrd="2" destOrd="0" presId="urn:microsoft.com/office/officeart/2005/8/layout/hList7"/>
    <dgm:cxn modelId="{3D7D6871-CAB0-418A-8DD1-3028B392DDEC}" type="presParOf" srcId="{75D00F18-5D39-486E-9762-67418FCC6F93}" destId="{1B87A6F3-B66C-4599-A8F5-71A07624ED44}" srcOrd="3" destOrd="0" presId="urn:microsoft.com/office/officeart/2005/8/layout/hList7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FB1EEC8B-2EFA-4F5B-9360-DC835FE19C05}">
      <dsp:nvSpPr>
        <dsp:cNvPr id="0" name=""/>
        <dsp:cNvSpPr/>
      </dsp:nvSpPr>
      <dsp:spPr>
        <a:xfrm>
          <a:off x="1727" y="165449"/>
          <a:ext cx="2688282" cy="400052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3144" tIns="263144" rIns="263144" bIns="263144" numCol="1" spcCol="1270" anchor="ctr" anchorCtr="0">
          <a:noAutofit/>
        </a:bodyPr>
        <a:lstStyle/>
        <a:p>
          <a:pPr lvl="0" algn="ctr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700" kern="1200" dirty="0" smtClean="0"/>
            <a:t>По цвету</a:t>
          </a:r>
          <a:endParaRPr lang="ru-RU" sz="3700" kern="1200" dirty="0"/>
        </a:p>
      </dsp:txBody>
      <dsp:txXfrm>
        <a:off x="1727" y="1765660"/>
        <a:ext cx="2688282" cy="1600211"/>
      </dsp:txXfrm>
    </dsp:sp>
    <dsp:sp modelId="{C868E084-4564-4DA8-A0F0-4DA622066ACD}">
      <dsp:nvSpPr>
        <dsp:cNvPr id="0" name=""/>
        <dsp:cNvSpPr/>
      </dsp:nvSpPr>
      <dsp:spPr>
        <a:xfrm>
          <a:off x="434327" y="-165449"/>
          <a:ext cx="1823082" cy="2474037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D41552B-AEF5-4E12-A572-50343B2292DF}">
      <dsp:nvSpPr>
        <dsp:cNvPr id="0" name=""/>
        <dsp:cNvSpPr/>
      </dsp:nvSpPr>
      <dsp:spPr>
        <a:xfrm>
          <a:off x="2770658" y="201168"/>
          <a:ext cx="2688282" cy="400052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3144" tIns="263144" rIns="263144" bIns="263144" numCol="1" spcCol="1270" anchor="ctr" anchorCtr="0">
          <a:noAutofit/>
        </a:bodyPr>
        <a:lstStyle/>
        <a:p>
          <a:pPr lvl="0" algn="ctr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700" kern="1200" dirty="0" smtClean="0"/>
            <a:t>По форме</a:t>
          </a:r>
          <a:endParaRPr lang="ru-RU" sz="3700" kern="1200" dirty="0"/>
        </a:p>
      </dsp:txBody>
      <dsp:txXfrm>
        <a:off x="2770658" y="1801379"/>
        <a:ext cx="2688282" cy="1600211"/>
      </dsp:txXfrm>
    </dsp:sp>
    <dsp:sp modelId="{2F54F949-949A-4397-934F-FBA47AD1A663}">
      <dsp:nvSpPr>
        <dsp:cNvPr id="0" name=""/>
        <dsp:cNvSpPr/>
      </dsp:nvSpPr>
      <dsp:spPr>
        <a:xfrm>
          <a:off x="3186106" y="-201168"/>
          <a:ext cx="1857386" cy="2616912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9952CBC-3154-4F04-B09C-C2B0EAC44DC2}">
      <dsp:nvSpPr>
        <dsp:cNvPr id="0" name=""/>
        <dsp:cNvSpPr/>
      </dsp:nvSpPr>
      <dsp:spPr>
        <a:xfrm>
          <a:off x="5539589" y="165449"/>
          <a:ext cx="2688282" cy="400052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3144" tIns="263144" rIns="263144" bIns="263144" numCol="1" spcCol="1270" anchor="ctr" anchorCtr="0">
          <a:noAutofit/>
        </a:bodyPr>
        <a:lstStyle/>
        <a:p>
          <a:pPr lvl="0" algn="ctr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700" kern="1200" dirty="0" smtClean="0"/>
            <a:t>По размеру</a:t>
          </a:r>
          <a:endParaRPr lang="ru-RU" sz="3700" kern="1200" dirty="0"/>
        </a:p>
      </dsp:txBody>
      <dsp:txXfrm>
        <a:off x="5539589" y="1765660"/>
        <a:ext cx="2688282" cy="1600211"/>
      </dsp:txXfrm>
    </dsp:sp>
    <dsp:sp modelId="{1B87A6F3-B66C-4599-A8F5-71A07624ED44}">
      <dsp:nvSpPr>
        <dsp:cNvPr id="0" name=""/>
        <dsp:cNvSpPr/>
      </dsp:nvSpPr>
      <dsp:spPr>
        <a:xfrm>
          <a:off x="5972189" y="-165449"/>
          <a:ext cx="1823082" cy="2474037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CA31250-EE97-4188-883D-3A6E2A2620BF}">
      <dsp:nvSpPr>
        <dsp:cNvPr id="0" name=""/>
        <dsp:cNvSpPr/>
      </dsp:nvSpPr>
      <dsp:spPr>
        <a:xfrm>
          <a:off x="329183" y="3200422"/>
          <a:ext cx="7571232" cy="600079"/>
        </a:xfrm>
        <a:prstGeom prst="leftRightArrow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7">
  <dgm:title val=""/>
  <dgm:desc val=""/>
  <dgm:catLst>
    <dgm:cat type="list" pri="12000"/>
    <dgm:cat type="process" pri="20000"/>
    <dgm:cat type="relationship" pri="14000"/>
    <dgm:cat type="convert" pri="8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fgShape" refType="w" fact="0.92"/>
      <dgm:constr type="h" for="ch" forName="fgShape" refType="h" fact="0.15"/>
      <dgm:constr type="b" for="ch" forName="fgShape" refType="h" fact="0.95"/>
      <dgm:constr type="ctrX" for="ch" forName="fgShape" refType="w" fact="0.5"/>
      <dgm:constr type="w" for="ch" forName="linComp" refType="w"/>
      <dgm:constr type="h" for="ch" forName="linComp" refType="h"/>
      <dgm:constr type="ctrX" for="ch" forName="linComp" refType="w" fact="0.5"/>
    </dgm:constrLst>
    <dgm:ruleLst/>
    <dgm:layoutNode name="fgShape" styleLbl="fgShp">
      <dgm:alg type="sp"/>
      <dgm:shape xmlns:r="http://schemas.openxmlformats.org/officeDocument/2006/relationships" type="leftRightArrow" r:blip="" zOrderOff="99999">
        <dgm:adjLst/>
      </dgm:shape>
      <dgm:presOf/>
      <dgm:constrLst/>
      <dgm:ruleLst/>
    </dgm:layoutNode>
    <dgm:layoutNode name="linComp">
      <dgm:choose name="Name1">
        <dgm:if name="Name2" func="var" arg="dir" op="equ" val="norm">
          <dgm:alg type="lin"/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h"/>
        <dgm:constr type="w" for="ch" ptType="sibTrans" refType="w" refFor="ch" refForName="compNode" fact="0.03"/>
        <dgm:constr type="primFontSz" for="des" ptType="node" op="equ" val="65"/>
      </dgm:constrLst>
      <dgm:ruleLst/>
      <dgm:forEach name="nodesForEach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bkgdShape" refType="w"/>
            <dgm:constr type="h" for="ch" forName="bkgdShape" refType="h"/>
            <dgm:constr type="w" for="ch" forName="nodeTx" refType="w"/>
            <dgm:constr type="h" for="ch" forName="nodeTx" refType="h" fact="0.4"/>
            <dgm:constr type="b" for="ch" forName="nodeTx" refType="h" fact="0.8"/>
            <dgm:constr type="w" for="ch" forName="invisiNode" refType="w" fact="0.01"/>
            <dgm:constr type="h" for="ch" forName="invisiNode" refType="h" fact="0.06"/>
            <dgm:constr type="t" for="ch" forName="invisiNode"/>
            <dgm:constr type="ctrX" for="ch" forName="invisiNode" refType="w" fact="0.5"/>
            <dgm:constr type="h" for="ch" forName="imagNode" refType="h" fact="0.333"/>
            <dgm:constr type="w" for="ch" forName="imagNode" refType="h" refFor="ch" refForName="imagNode"/>
            <dgm:constr type="ctrX" for="ch" forName="imagNode" refType="w" fact="0.5"/>
            <dgm:constr type="t" for="ch" forName="imagNode" refType="h" fact="0.06"/>
            <dgm:constr type="w" for="ch" forName="imagNode" refType="w" op="lte" fact="0.94"/>
          </dgm:constrLst>
          <dgm:ruleLst/>
          <dgm:layoutNode name="bkgdShape"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nodeTx">
            <dgm:varLst>
              <dgm:bulletEnabled val="1"/>
            </dgm:varLst>
            <dgm:alg type="tx">
              <dgm:param type="txAnchorVert" val="mid"/>
              <dgm:param type="txAnchorHorzCh" val="ctr"/>
              <dgm:param type="stBulletLvl" val="2"/>
            </dgm:alg>
            <dgm:shape xmlns:r="http://schemas.openxmlformats.org/officeDocument/2006/relationships" type="rect" r:blip="" hideGeom="1">
              <dgm:adjLst/>
            </dgm:shape>
            <dgm:presOf axis="desOrSelf" ptType="node"/>
            <dgm:constrLst/>
            <dgm:ruleLst>
              <dgm:rule type="primFontSz" val="5" fact="NaN" max="NaN"/>
            </dgm:ruleLst>
          </dgm:layoutNode>
          <dgm:layoutNode name="invisiNode">
            <dgm:alg type="sp"/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/>
            <dgm:constrLst/>
            <dgm:ruleLst/>
          </dgm:layoutNode>
          <dgm:layoutNode name="imag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/>
            <dgm:constrLst/>
            <dgm:ruleLst/>
          </dgm:layoutNode>
        </dgm:layoutNode>
        <dgm:forEach name="sibTransForEach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440B71-886F-44FE-82CF-8976F5532DBE}" type="datetimeFigureOut">
              <a:rPr lang="ru-RU" smtClean="0"/>
              <a:pPr/>
              <a:t>17.11.2013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5D55E2-2D81-4CBB-BBD9-BEC34574B71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440B71-886F-44FE-82CF-8976F5532DBE}" type="datetimeFigureOut">
              <a:rPr lang="ru-RU" smtClean="0"/>
              <a:pPr/>
              <a:t>17.11.2013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5D55E2-2D81-4CBB-BBD9-BEC34574B71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440B71-886F-44FE-82CF-8976F5532DBE}" type="datetimeFigureOut">
              <a:rPr lang="ru-RU" smtClean="0"/>
              <a:pPr/>
              <a:t>17.11.2013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5D55E2-2D81-4CBB-BBD9-BEC34574B71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440B71-886F-44FE-82CF-8976F5532DBE}" type="datetimeFigureOut">
              <a:rPr lang="ru-RU" smtClean="0"/>
              <a:pPr/>
              <a:t>17.11.2013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5D55E2-2D81-4CBB-BBD9-BEC34574B71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440B71-886F-44FE-82CF-8976F5532DBE}" type="datetimeFigureOut">
              <a:rPr lang="ru-RU" smtClean="0"/>
              <a:pPr/>
              <a:t>17.11.2013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5D55E2-2D81-4CBB-BBD9-BEC34574B71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440B71-886F-44FE-82CF-8976F5532DBE}" type="datetimeFigureOut">
              <a:rPr lang="ru-RU" smtClean="0"/>
              <a:pPr/>
              <a:t>17.11.2013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5D55E2-2D81-4CBB-BBD9-BEC34574B71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440B71-886F-44FE-82CF-8976F5532DBE}" type="datetimeFigureOut">
              <a:rPr lang="ru-RU" smtClean="0"/>
              <a:pPr/>
              <a:t>17.11.2013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5D55E2-2D81-4CBB-BBD9-BEC34574B71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440B71-886F-44FE-82CF-8976F5532DBE}" type="datetimeFigureOut">
              <a:rPr lang="ru-RU" smtClean="0"/>
              <a:pPr/>
              <a:t>17.11.2013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5D55E2-2D81-4CBB-BBD9-BEC34574B71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440B71-886F-44FE-82CF-8976F5532DBE}" type="datetimeFigureOut">
              <a:rPr lang="ru-RU" smtClean="0"/>
              <a:pPr/>
              <a:t>17.11.2013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5D55E2-2D81-4CBB-BBD9-BEC34574B71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440B71-886F-44FE-82CF-8976F5532DBE}" type="datetimeFigureOut">
              <a:rPr lang="ru-RU" smtClean="0"/>
              <a:pPr/>
              <a:t>17.11.2013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5D55E2-2D81-4CBB-BBD9-BEC34574B71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440B71-886F-44FE-82CF-8976F5532DBE}" type="datetimeFigureOut">
              <a:rPr lang="ru-RU" smtClean="0"/>
              <a:pPr/>
              <a:t>17.11.2013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5D55E2-2D81-4CBB-BBD9-BEC34574B71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440B71-886F-44FE-82CF-8976F5532DBE}" type="datetimeFigureOut">
              <a:rPr lang="ru-RU" smtClean="0"/>
              <a:pPr/>
              <a:t>17.11.2013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5D55E2-2D81-4CBB-BBD9-BEC34574B71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7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642919"/>
            <a:ext cx="7772400" cy="2957532"/>
          </a:xfrm>
        </p:spPr>
        <p:txBody>
          <a:bodyPr/>
          <a:lstStyle/>
          <a:p>
            <a:r>
              <a:rPr lang="ru-RU" sz="5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Занятие № 24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Тема: «Число 4. Цифра 4»</a:t>
            </a:r>
            <a:endParaRPr lang="ru-RU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r>
              <a:rPr lang="ru-RU" sz="3600" b="1" i="1" dirty="0" smtClean="0">
                <a:latin typeface="Times New Roman" pitchFamily="18" charset="0"/>
                <a:cs typeface="Times New Roman" pitchFamily="18" charset="0"/>
              </a:rPr>
              <a:t>РЭМП</a:t>
            </a:r>
          </a:p>
          <a:p>
            <a:r>
              <a:rPr lang="ru-RU" sz="3600" b="1" i="1" dirty="0" smtClean="0">
                <a:latin typeface="Times New Roman" pitchFamily="18" charset="0"/>
                <a:cs typeface="Times New Roman" pitchFamily="18" charset="0"/>
              </a:rPr>
              <a:t>Старшая группа </a:t>
            </a:r>
            <a:r>
              <a:rPr lang="ru-RU" sz="3600" b="1" i="1" dirty="0" err="1" smtClean="0">
                <a:latin typeface="Times New Roman" pitchFamily="18" charset="0"/>
                <a:cs typeface="Times New Roman" pitchFamily="18" charset="0"/>
              </a:rPr>
              <a:t>д</a:t>
            </a:r>
            <a:r>
              <a:rPr lang="ru-RU" sz="3600" b="1" i="1" dirty="0" smtClean="0">
                <a:latin typeface="Times New Roman" pitchFamily="18" charset="0"/>
                <a:cs typeface="Times New Roman" pitchFamily="18" charset="0"/>
              </a:rPr>
              <a:t>/с № 13</a:t>
            </a:r>
          </a:p>
          <a:p>
            <a:r>
              <a:rPr lang="ru-RU" sz="3600" b="1" i="1" dirty="0" smtClean="0">
                <a:latin typeface="Times New Roman" pitchFamily="18" charset="0"/>
                <a:cs typeface="Times New Roman" pitchFamily="18" charset="0"/>
              </a:rPr>
              <a:t>г. Вольск-18</a:t>
            </a:r>
            <a:endParaRPr lang="ru-RU" sz="3600" b="1" i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Какой четвертый день недели?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Какой четвертый месяц года?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Какие четыре времени года?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722313" y="642919"/>
            <a:ext cx="7772400" cy="3763982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За тремя идут четыре                                  Гляди, четыре – это стул,</a:t>
            </a:r>
          </a:p>
          <a:p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Острый локоть </a:t>
            </a:r>
            <a:r>
              <a:rPr lang="ru-RU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оттопыря</a:t>
            </a: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                          Который я перевернул.</a:t>
            </a:r>
          </a:p>
          <a:p>
            <a:r>
              <a:rPr lang="ru-RU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           ( С. Маршак)                                                   (  Г. </a:t>
            </a:r>
            <a:r>
              <a:rPr lang="ru-RU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Виеру</a:t>
            </a: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)</a:t>
            </a:r>
          </a:p>
          <a:p>
            <a:endParaRPr lang="ru-RU" dirty="0"/>
          </a:p>
          <a:p>
            <a:pPr algn="ctr"/>
            <a:r>
              <a:rPr lang="ru-RU" sz="6000" b="1" dirty="0" smtClean="0">
                <a:solidFill>
                  <a:schemeClr val="accent2">
                    <a:lumMod val="75000"/>
                  </a:schemeClr>
                </a:solidFill>
              </a:rPr>
              <a:t>4</a:t>
            </a:r>
          </a:p>
          <a:p>
            <a:pPr algn="ctr"/>
            <a:endParaRPr lang="ru-RU" dirty="0"/>
          </a:p>
          <a:p>
            <a:pPr algn="ctr"/>
            <a:endParaRPr lang="ru-RU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722313" y="2143116"/>
            <a:ext cx="7772400" cy="3625859"/>
          </a:xfrm>
        </p:spPr>
        <p:txBody>
          <a:bodyPr>
            <a:normAutofit/>
          </a:bodyPr>
          <a:lstStyle/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Две  свинки в загоне у фермера  жили</a:t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и  между  собою  толстушки  дружили.</a:t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У  каждой  росло  по  четыре  ребенка,</a:t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четыре  веселых  смешных  поросенка.</a:t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И  вместе  все  восемь  любили  играть,</a:t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плескаться  в  воде,  кувыркаться, плясать.</a:t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А  вечер  настанет – и  к  мамам  бегут, </a:t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улягутся  тесно  и  вместе  заснут.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Текст 4"/>
          <p:cNvSpPr>
            <a:spLocks noGrp="1"/>
          </p:cNvSpPr>
          <p:nvPr>
            <p:ph type="body" idx="1"/>
          </p:nvPr>
        </p:nvSpPr>
        <p:spPr>
          <a:xfrm>
            <a:off x="722313" y="428605"/>
            <a:ext cx="7772400" cy="1285883"/>
          </a:xfrm>
        </p:spPr>
        <p:txBody>
          <a:bodyPr>
            <a:normAutofit/>
          </a:bodyPr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Игра с пальчиками «Две свинки»</a:t>
            </a:r>
            <a:endParaRPr lang="ru-RU" sz="2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571876"/>
            <a:ext cx="7772400" cy="2197099"/>
          </a:xfrm>
        </p:spPr>
        <p:txBody>
          <a:bodyPr>
            <a:normAutofit/>
          </a:bodyPr>
          <a:lstStyle/>
          <a:p>
            <a:pPr algn="ctr"/>
            <a:r>
              <a:rPr lang="ru-RU" sz="6000" dirty="0" smtClean="0">
                <a:latin typeface="Times New Roman" pitchFamily="18" charset="0"/>
                <a:cs typeface="Times New Roman" pitchFamily="18" charset="0"/>
              </a:rPr>
              <a:t>4  3  2  1</a:t>
            </a:r>
            <a:endParaRPr lang="ru-RU" sz="6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857233"/>
            <a:ext cx="7772400" cy="2428891"/>
          </a:xfrm>
        </p:spPr>
        <p:txBody>
          <a:bodyPr/>
          <a:lstStyle/>
          <a:p>
            <a:pPr algn="ctr"/>
            <a:r>
              <a:rPr lang="ru-RU" sz="6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1  2  3  4</a:t>
            </a:r>
          </a:p>
          <a:p>
            <a:pPr algn="ctr"/>
            <a:endParaRPr lang="ru-RU" dirty="0"/>
          </a:p>
          <a:p>
            <a:pPr algn="ctr"/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:\сканер\Save005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20775" y="800100"/>
            <a:ext cx="6900863" cy="5257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:\сканер\Save0057.JPG"/>
          <p:cNvPicPr>
            <a:picLocks noChangeAspect="1" noChangeArrowheads="1"/>
          </p:cNvPicPr>
          <p:nvPr/>
        </p:nvPicPr>
        <p:blipFill>
          <a:blip r:embed="rId2" cstate="print"/>
          <a:srcRect l="2479" r="3306"/>
          <a:stretch>
            <a:fillRect/>
          </a:stretch>
        </p:blipFill>
        <p:spPr bwMode="auto">
          <a:xfrm>
            <a:off x="500034" y="2071678"/>
            <a:ext cx="8143932" cy="214314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2910" y="357166"/>
            <a:ext cx="8229600" cy="5797568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Мы на карусели сели.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Завертелись карусели.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Пересели на качели.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Вверх летели, вниз летели.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А теперь с тобой вдвоем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Мы на лодочке плывем.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Ветер по морю гуляет,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Ветер лодочку качает.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Весла в руки мы берем,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Быстро к берегу гребем.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К берегу пристала лодка,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Мы на берег прыгнем ловко,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И поскачем по лужайке,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Будто зайки, будто зайки.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Разбей группу фигур сначала по цвету, а затем по форме и размеру.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57200" y="2000241"/>
          <a:ext cx="8229600" cy="40005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00100" y="2571744"/>
            <a:ext cx="1733550" cy="2162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38563" y="2362200"/>
            <a:ext cx="1666875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429388" y="2357430"/>
            <a:ext cx="1685931" cy="212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Образование числа 4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F:\Documents and Settings\Admin\Мои документы\работа\ёжик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71736" y="2238375"/>
            <a:ext cx="2286017" cy="2381250"/>
          </a:xfrm>
          <a:prstGeom prst="rect">
            <a:avLst/>
          </a:prstGeom>
          <a:noFill/>
        </p:spPr>
      </p:pic>
      <p:pic>
        <p:nvPicPr>
          <p:cNvPr id="2051" name="Picture 3" descr="F:\Documents and Settings\Admin\Мои документы\работа\ёжик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3" y="1857364"/>
            <a:ext cx="2428891" cy="2762261"/>
          </a:xfrm>
          <a:prstGeom prst="rect">
            <a:avLst/>
          </a:prstGeom>
          <a:noFill/>
        </p:spPr>
      </p:pic>
      <p:pic>
        <p:nvPicPr>
          <p:cNvPr id="2052" name="Picture 4" descr="F:\Documents and Settings\Admin\Мои документы\работа\ёжик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29191" y="2285991"/>
            <a:ext cx="1714512" cy="2286017"/>
          </a:xfrm>
          <a:prstGeom prst="rect">
            <a:avLst/>
          </a:prstGeom>
          <a:noFill/>
        </p:spPr>
      </p:pic>
      <p:pic>
        <p:nvPicPr>
          <p:cNvPr id="2053" name="Picture 5" descr="F:\Documents and Settings\Admin\Мои документы\работа\ёжик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643703" y="2238375"/>
            <a:ext cx="2143139" cy="211931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Образование числа 4.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 b="14286"/>
          <a:stretch>
            <a:fillRect/>
          </a:stretch>
        </p:blipFill>
        <p:spPr bwMode="auto">
          <a:xfrm>
            <a:off x="4857753" y="2000241"/>
            <a:ext cx="1928826" cy="17145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2844" y="1857364"/>
            <a:ext cx="2427273" cy="23574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71736" y="1714489"/>
            <a:ext cx="2357453" cy="22860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/>
          <a:srcRect b="14286"/>
          <a:stretch>
            <a:fillRect/>
          </a:stretch>
        </p:blipFill>
        <p:spPr bwMode="auto">
          <a:xfrm>
            <a:off x="6858017" y="2143116"/>
            <a:ext cx="2285983" cy="1714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28597" y="4286256"/>
            <a:ext cx="1428759" cy="15716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428992" y="4500570"/>
            <a:ext cx="1071570" cy="13573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7" cstate="print"/>
          <a:stretch>
            <a:fillRect/>
          </a:stretch>
        </p:blipFill>
        <p:spPr bwMode="auto">
          <a:xfrm>
            <a:off x="5500694" y="4899431"/>
            <a:ext cx="1263015" cy="8791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89098" y="428604"/>
            <a:ext cx="3429000" cy="357190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pic>
        <p:nvPicPr>
          <p:cNvPr id="12" name="Рисунок 11" descr="сложение грибов.bmp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tretch>
            <a:fillRect/>
          </a:stretch>
        </p:blipFill>
        <p:spPr>
          <a:xfrm>
            <a:off x="2250238" y="1428736"/>
            <a:ext cx="5143536" cy="3857652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143512"/>
            <a:ext cx="5486400" cy="1028688"/>
          </a:xfrm>
        </p:spPr>
        <p:txBody>
          <a:bodyPr>
            <a:noAutofit/>
          </a:bodyPr>
          <a:lstStyle/>
          <a:p>
            <a:pPr algn="ctr"/>
            <a:r>
              <a:rPr lang="ru-RU" sz="6000" b="1" dirty="0" smtClean="0">
                <a:latin typeface="Times New Roman" pitchFamily="18" charset="0"/>
                <a:cs typeface="Times New Roman" pitchFamily="18" charset="0"/>
              </a:rPr>
              <a:t>3 + 1 = 4</a:t>
            </a:r>
            <a:endParaRPr lang="ru-RU" sz="60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вал 1"/>
          <p:cNvSpPr/>
          <p:nvPr/>
        </p:nvSpPr>
        <p:spPr>
          <a:xfrm>
            <a:off x="928662" y="1500174"/>
            <a:ext cx="571504" cy="50006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Овал 2"/>
          <p:cNvSpPr/>
          <p:nvPr/>
        </p:nvSpPr>
        <p:spPr>
          <a:xfrm>
            <a:off x="1928794" y="1500174"/>
            <a:ext cx="500066" cy="500066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Овал 4"/>
          <p:cNvSpPr/>
          <p:nvPr/>
        </p:nvSpPr>
        <p:spPr>
          <a:xfrm>
            <a:off x="2643174" y="857232"/>
            <a:ext cx="1643074" cy="150019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4857752" y="1571612"/>
            <a:ext cx="428628" cy="42862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вал 1"/>
          <p:cNvSpPr/>
          <p:nvPr/>
        </p:nvSpPr>
        <p:spPr>
          <a:xfrm>
            <a:off x="1643042" y="2786058"/>
            <a:ext cx="571504" cy="50006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Овал 2"/>
          <p:cNvSpPr/>
          <p:nvPr/>
        </p:nvSpPr>
        <p:spPr>
          <a:xfrm>
            <a:off x="2928926" y="2285992"/>
            <a:ext cx="1214446" cy="121444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4786314" y="2786058"/>
            <a:ext cx="428628" cy="42862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Овал 5"/>
          <p:cNvSpPr/>
          <p:nvPr/>
        </p:nvSpPr>
        <p:spPr>
          <a:xfrm>
            <a:off x="7215206" y="2714620"/>
            <a:ext cx="571504" cy="500066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/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572008"/>
            <a:ext cx="5486400" cy="1600192"/>
          </a:xfrm>
        </p:spPr>
        <p:txBody>
          <a:bodyPr>
            <a:normAutofit/>
          </a:bodyPr>
          <a:lstStyle/>
          <a:p>
            <a:endParaRPr lang="en-US" dirty="0" smtClean="0"/>
          </a:p>
          <a:p>
            <a:pPr algn="ctr"/>
            <a:r>
              <a:rPr lang="en-US" sz="5400" b="1" dirty="0" smtClean="0">
                <a:latin typeface="Times New Roman" pitchFamily="18" charset="0"/>
                <a:cs typeface="Times New Roman" pitchFamily="18" charset="0"/>
              </a:rPr>
              <a:t>1 + 3 = 4</a:t>
            </a:r>
            <a:endParaRPr lang="ru-RU" sz="5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Овал 5"/>
          <p:cNvSpPr/>
          <p:nvPr/>
        </p:nvSpPr>
        <p:spPr>
          <a:xfrm>
            <a:off x="2071670" y="2357430"/>
            <a:ext cx="1357322" cy="121444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Овал 6"/>
          <p:cNvSpPr/>
          <p:nvPr/>
        </p:nvSpPr>
        <p:spPr>
          <a:xfrm>
            <a:off x="4000496" y="2714620"/>
            <a:ext cx="642942" cy="57150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5072066" y="2714620"/>
            <a:ext cx="571504" cy="57150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Овал 8"/>
          <p:cNvSpPr/>
          <p:nvPr/>
        </p:nvSpPr>
        <p:spPr>
          <a:xfrm>
            <a:off x="6143636" y="2643182"/>
            <a:ext cx="714380" cy="642942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797568"/>
          </a:xfrm>
        </p:spPr>
        <p:txBody>
          <a:bodyPr>
            <a:norm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Потеряла крольчиха крольчат,</a:t>
            </a:r>
            <a:r>
              <a:rPr lang="ru-RU" sz="200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smtClean="0">
                <a:latin typeface="Times New Roman" pitchFamily="18" charset="0"/>
                <a:cs typeface="Times New Roman" pitchFamily="18" charset="0"/>
              </a:rPr>
              <a:t>А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крольчата лежат </a:t>
            </a:r>
            <a:r>
              <a:rPr lang="ru-RU" sz="2000" smtClean="0">
                <a:latin typeface="Times New Roman" pitchFamily="18" charset="0"/>
                <a:cs typeface="Times New Roman" pitchFamily="18" charset="0"/>
              </a:rPr>
              <a:t>и молчат: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За кадушкой – один.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За кормушкой  - один,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Под листом – один, 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Под кустом – один. 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Как детей поскорее найти?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Их должно быть чуть меньше пяти.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 садике гулял павлин,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Подошел еще один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Два павлина за кустами.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Сколько их? Считайте сами.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Два мяча у Ани,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Два мяча у Вани.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Два мяча да два, малыш!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Сколько их? Сообразишь?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928794" y="642918"/>
            <a:ext cx="5486400" cy="3857652"/>
          </a:xfrm>
        </p:spPr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85918" y="4714884"/>
            <a:ext cx="5486400" cy="1457316"/>
          </a:xfrm>
        </p:spPr>
        <p:txBody>
          <a:bodyPr>
            <a:noAutofit/>
          </a:bodyPr>
          <a:lstStyle/>
          <a:p>
            <a:pPr marL="342900" indent="-342900"/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  1 + 1 + 1 + 1</a:t>
            </a:r>
          </a:p>
          <a:p>
            <a:pPr marL="342900" indent="-342900"/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  1 +  1 + 2                           = 4</a:t>
            </a:r>
          </a:p>
          <a:p>
            <a:pPr marL="342900" indent="-342900"/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  2 + 2</a:t>
            </a:r>
          </a:p>
        </p:txBody>
      </p:sp>
      <p:sp>
        <p:nvSpPr>
          <p:cNvPr id="5" name="Овал 4"/>
          <p:cNvSpPr/>
          <p:nvPr/>
        </p:nvSpPr>
        <p:spPr>
          <a:xfrm>
            <a:off x="2285984" y="1000108"/>
            <a:ext cx="500066" cy="42862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3357554" y="1000108"/>
            <a:ext cx="500066" cy="42862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Овал 8"/>
          <p:cNvSpPr/>
          <p:nvPr/>
        </p:nvSpPr>
        <p:spPr>
          <a:xfrm>
            <a:off x="4572000" y="1000108"/>
            <a:ext cx="500066" cy="42862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Овал 9"/>
          <p:cNvSpPr/>
          <p:nvPr/>
        </p:nvSpPr>
        <p:spPr>
          <a:xfrm>
            <a:off x="5857884" y="1000108"/>
            <a:ext cx="500066" cy="42862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Овал 10"/>
          <p:cNvSpPr/>
          <p:nvPr/>
        </p:nvSpPr>
        <p:spPr>
          <a:xfrm>
            <a:off x="2357422" y="2143116"/>
            <a:ext cx="500066" cy="42862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Овал 11"/>
          <p:cNvSpPr/>
          <p:nvPr/>
        </p:nvSpPr>
        <p:spPr>
          <a:xfrm>
            <a:off x="3571868" y="2143116"/>
            <a:ext cx="500066" cy="42862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Овал 12"/>
          <p:cNvSpPr/>
          <p:nvPr/>
        </p:nvSpPr>
        <p:spPr>
          <a:xfrm>
            <a:off x="5429256" y="2143116"/>
            <a:ext cx="500066" cy="50006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Овал 13"/>
          <p:cNvSpPr/>
          <p:nvPr/>
        </p:nvSpPr>
        <p:spPr>
          <a:xfrm>
            <a:off x="6286512" y="2143116"/>
            <a:ext cx="500066" cy="50006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Овал 14"/>
          <p:cNvSpPr/>
          <p:nvPr/>
        </p:nvSpPr>
        <p:spPr>
          <a:xfrm>
            <a:off x="2571736" y="3857628"/>
            <a:ext cx="500066" cy="42862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Овал 15"/>
          <p:cNvSpPr/>
          <p:nvPr/>
        </p:nvSpPr>
        <p:spPr>
          <a:xfrm>
            <a:off x="3286116" y="3857628"/>
            <a:ext cx="500066" cy="42862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Овал 16"/>
          <p:cNvSpPr/>
          <p:nvPr/>
        </p:nvSpPr>
        <p:spPr>
          <a:xfrm>
            <a:off x="5500694" y="3857628"/>
            <a:ext cx="428628" cy="42862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Овал 18"/>
          <p:cNvSpPr/>
          <p:nvPr/>
        </p:nvSpPr>
        <p:spPr>
          <a:xfrm>
            <a:off x="6143636" y="3857628"/>
            <a:ext cx="428628" cy="42862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426</TotalTime>
  <Words>137</Words>
  <Application>Microsoft Office PowerPoint</Application>
  <PresentationFormat>Экран (4:3)</PresentationFormat>
  <Paragraphs>28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Тема Office</vt:lpstr>
      <vt:lpstr>Занятие № 24 Тема: «Число 4. Цифра 4»</vt:lpstr>
      <vt:lpstr>Образование числа 4</vt:lpstr>
      <vt:lpstr>Образование числа 4.</vt:lpstr>
      <vt:lpstr>Слайд 4</vt:lpstr>
      <vt:lpstr>Слайд 5</vt:lpstr>
      <vt:lpstr>Слайд 6</vt:lpstr>
      <vt:lpstr>Слайд 7</vt:lpstr>
      <vt:lpstr>Потеряла крольчиха крольчат, А крольчата лежат и молчат: За кадушкой – один. За кормушкой  - один, Под листом – один,  Под кустом – один.  Как детей поскорее найти? Их должно быть чуть меньше пяти.  В садике гулял павлин, Подошел еще один Два павлина за кустами. Сколько их? Считайте сами.  Два мяча у Ани, Два мяча у Вани. Два мяча да два, малыш! Сколько их? Сообразишь?</vt:lpstr>
      <vt:lpstr>Слайд 9</vt:lpstr>
      <vt:lpstr>Какой четвертый день недели? Какой четвертый месяц года? Какие четыре времени года?</vt:lpstr>
      <vt:lpstr>Две  свинки в загоне у фермера  жили и  между  собою  толстушки  дружили. У  каждой  росло  по  четыре  ребенка, четыре  веселых  смешных  поросенка. И  вместе  все  восемь  любили  играть, плескаться  в  воде,  кувыркаться, плясать. А  вечер  настанет – и  к  мамам  бегут,  улягутся  тесно  и  вместе  заснут.</vt:lpstr>
      <vt:lpstr>4  3  2  1</vt:lpstr>
      <vt:lpstr>Слайд 13</vt:lpstr>
      <vt:lpstr>Слайд 14</vt:lpstr>
      <vt:lpstr>Мы на карусели сели. Завертелись карусели. Пересели на качели. Вверх летели, вниз летели. А теперь с тобой вдвоем Мы на лодочке плывем. Ветер по морю гуляет, Ветер лодочку качает. Весла в руки мы берем,  Быстро к берегу гребем. К берегу пристала лодка, Мы на берег прыгнем ловко, И поскачем по лужайке, Будто зайки, будто зайки. </vt:lpstr>
      <vt:lpstr>Разбей группу фигур сначала по цвету, а затем по форме и размеру.</vt:lpstr>
      <vt:lpstr>Слайд 17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Занятие № 24</dc:title>
  <dc:creator>Admin</dc:creator>
  <cp:lastModifiedBy>Admin</cp:lastModifiedBy>
  <cp:revision>47</cp:revision>
  <dcterms:created xsi:type="dcterms:W3CDTF">2012-03-09T09:01:28Z</dcterms:created>
  <dcterms:modified xsi:type="dcterms:W3CDTF">2013-11-17T07:24:07Z</dcterms:modified>
</cp:coreProperties>
</file>