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59" r:id="rId6"/>
    <p:sldId id="262" r:id="rId7"/>
    <p:sldId id="260" r:id="rId8"/>
    <p:sldId id="272" r:id="rId9"/>
    <p:sldId id="278" r:id="rId10"/>
    <p:sldId id="276" r:id="rId11"/>
    <p:sldId id="289" r:id="rId12"/>
    <p:sldId id="261" r:id="rId13"/>
    <p:sldId id="267" r:id="rId14"/>
    <p:sldId id="268" r:id="rId15"/>
    <p:sldId id="281" r:id="rId16"/>
    <p:sldId id="277" r:id="rId17"/>
    <p:sldId id="264" r:id="rId18"/>
    <p:sldId id="282" r:id="rId19"/>
    <p:sldId id="270" r:id="rId20"/>
    <p:sldId id="274" r:id="rId21"/>
    <p:sldId id="279" r:id="rId22"/>
    <p:sldId id="280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EFB4-D10A-48BE-8216-40351CE5DF4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4AB-2A84-4024-ADAB-0C99A875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EFB4-D10A-48BE-8216-40351CE5DF4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4AB-2A84-4024-ADAB-0C99A875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EFB4-D10A-48BE-8216-40351CE5DF4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4AB-2A84-4024-ADAB-0C99A875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EFB4-D10A-48BE-8216-40351CE5DF4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4AB-2A84-4024-ADAB-0C99A875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EFB4-D10A-48BE-8216-40351CE5DF4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4AB-2A84-4024-ADAB-0C99A875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EFB4-D10A-48BE-8216-40351CE5DF4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4AB-2A84-4024-ADAB-0C99A875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EFB4-D10A-48BE-8216-40351CE5DF4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4AB-2A84-4024-ADAB-0C99A875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EFB4-D10A-48BE-8216-40351CE5DF4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4AB-2A84-4024-ADAB-0C99A875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EFB4-D10A-48BE-8216-40351CE5DF4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4AB-2A84-4024-ADAB-0C99A875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EFB4-D10A-48BE-8216-40351CE5DF4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4AB-2A84-4024-ADAB-0C99A875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EFB4-D10A-48BE-8216-40351CE5DF4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94AB-2A84-4024-ADAB-0C99A875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AEFB4-D10A-48BE-8216-40351CE5DF4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C94AB-2A84-4024-ADAB-0C99A875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918648" cy="1656184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rgbClr val="C00000"/>
                </a:solidFill>
                <a:latin typeface="Monotype Corsiva" pitchFamily="66" charset="0"/>
              </a:rPr>
              <a:t>Рождество</a:t>
            </a:r>
            <a:br>
              <a:rPr lang="ru-RU" sz="9600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9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560840" cy="4298032"/>
          </a:xfrm>
        </p:spPr>
        <p:txBody>
          <a:bodyPr>
            <a:normAutofit fontScale="92500" lnSpcReduction="20000"/>
          </a:bodyPr>
          <a:lstStyle/>
          <a:p>
            <a:r>
              <a:rPr lang="ru-RU" sz="3800" b="1" dirty="0">
                <a:solidFill>
                  <a:srgbClr val="7030A0"/>
                </a:solidFill>
              </a:rPr>
              <a:t>Издавна зимой люди праздновали не только Новый год, но и Рождество. Это большой праздник христианской церкви. В Европе Рождество встречают в конце года - 25 декабря. И лишь православная русская церковь отмечает этот праздник две недели спустя.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08-Dlja-prazdnika-potrebujutsja-kostjumy-rjazheny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185862"/>
            <a:ext cx="6096000" cy="4486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04664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Осталась </a:t>
            </a:r>
            <a:r>
              <a:rPr lang="ru-RU" sz="2000" b="1" dirty="0"/>
              <a:t>и языческая традиция рядиться в шкуры животных, маски и костюмы колдунов, ведьм. Мужчины и женщины, стар и млад представали в мерзком обличье, дабы своим видом отпугнуть, удалить от себя нечистую силу.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63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778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обычай назывался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колядаванием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честь языческого бога пиршеств и мира Коляды, а песни -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колядк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778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Коляда, коляда!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778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Пришла коляда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778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Накануне Рождества.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778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ходили,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778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искали Коляду святую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778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всем по дворам,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778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проулочкам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...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397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03200"/>
            <a:ext cx="7620000" cy="6451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198204_1358039917_59376403689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764704"/>
            <a:ext cx="8001979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8835344_147198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85874"/>
            <a:ext cx="6840760" cy="48794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4032448" cy="2880320"/>
          </a:xfrm>
          <a:prstGeom prst="rect">
            <a:avLst/>
          </a:prstGeom>
        </p:spPr>
      </p:pic>
      <p:pic>
        <p:nvPicPr>
          <p:cNvPr id="3" name="Рисунок 2" descr="pic1848_1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24744"/>
            <a:ext cx="4104456" cy="48361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94346135_rizdvo_posht_in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6476448" cy="61754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488716_large_0_aa8c_68db74e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132856"/>
            <a:ext cx="5865224" cy="4251542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342819"/>
            <a:ext cx="842493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7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Коньки, катание на санях, ласы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778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Зима совсем не так уж сурова к людям. Она зовет всех из дома на воздух и дарит немало веселых забав, особенно на Святки. Как только реки, озера и пруды затягивались льдом, там появлялись взрослые и дети на коньках.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778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как вы думаете, сколько лет конькам и как давно они появились в России? Самым древним конькам - 3200 лет. Они сделаны из кости. Археологи нашли их около Одессы. На раскопках среди домашней утвари археологи почти всегда находили коньки.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 cstate="print"/>
          <a:srcRect t="13860"/>
          <a:stretch>
            <a:fillRect/>
          </a:stretch>
        </p:blipFill>
        <p:spPr>
          <a:xfrm>
            <a:off x="755576" y="980728"/>
            <a:ext cx="7620000" cy="4922912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255892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7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Святыми вечерами или даже ночами, а особенно в сочельник, накануне Крещения, гадали: по искусственным и естественным знакам пытались предсказать свою судьбу, угадать, открыть тайну.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858819_1294337028_0_2c89d_5af23a7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028700"/>
            <a:ext cx="64008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628524"/>
            <a:ext cx="81724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7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же вернее праздновать Рождество?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3778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января Рождество празднуется по юлианскому календарю, который так называется в честь Юлия Цезаря, выдающегося древнеримского государственного деятеля и полководца. Сам же календарь был создан в Древнем Египте. Это солнечный календарь. Египетские астрономы продолжительность года определили в 365 суток, поскольку столько времени проходило от одного дня весеннего равноденствия (когда световой день равен ночи) до другого. Юлий Цезарь изучил в Египте этот календарь и решил, что необходимо заменить сумбурный и сложный римский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лунносолнечный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календарь на египетский солнечный календарь. Так в Европу пришел этот календарь. И вместе с христианством распространился по ней. </a:t>
            </a:r>
            <a:r>
              <a:rPr lang="ru-RU" sz="2000" dirty="0"/>
              <a:t>В нашей стране Рождество почитали и широко отмечали до 1929 года. После праздник был забыт. В большинстве семей отмечать его перестали. И только церковь шестого и седьмого января устраивала праздничные службы. Поэтому не все сегодня знают, что это за праздник - Рождество и что в этот день наши бабушки и дедушки праздновали рождение Иисуса Христа. </a:t>
            </a:r>
          </a:p>
          <a:p>
            <a:pPr marL="0" marR="0" lvl="0" indent="3778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cc4de93afc9cc6b36a3a56ff78217e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798246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f05aebe8a3570c1bd48e533654a62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04664"/>
            <a:ext cx="4846320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0d357033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7506025" cy="47931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0d357033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1300162"/>
            <a:ext cx="6667500" cy="4257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79512" y="768767"/>
            <a:ext cx="85689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7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Христос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значит царь. Но Иисус был не обыкновенным царем: у него не было ни короны, ни трона. Его называли так, потому что он открыл людям великие тайны о жизни, о доброте, о правде. Поэтому Рождество очень важно для людей, ведь почти все народы договорились вести счет годам, начиная с этого события.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778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Библия - главная книга христиан - рассказывает нам о том времени, когда родился Иисус Христос.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39552" y="235967"/>
            <a:ext cx="7668344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78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Рождество в России всегда праздновали радостно и весело. Накануне украшали дома и улицы. Магазины, лавочки и рынки бурлили: все покупали подарки и угощения к празднику.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778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Рождественский пост заканчивался 6 января. Этот день считался самым голодным. С утра никто ничего не ел, даже за стол не садился. Все готовились к Рождеству: пекли пироги с горохом, картофелем, сочни с ягодами и готовили сочиво - кашу с медом, ягодами и плодами. Поэтому день перед Рождеством назвали сочельником или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сочевником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778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Никто не садился за стол до появления первой вечерней звезды в память о звезде, по которой волхвы узнали о рождении Иисуса Христа. В этот день рассказывали о рождении Иисуса Христа.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778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сочельник и рождественскую ночь люди зажигали и ставили на окна свечи, на улицах  жгли костры, чтобы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согреть новорожденного Иисуса Христа".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778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Маленькие мальчики с бумажными звездами и фонариками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сопровожд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взрослого ходили по городу и стучали в те дома, где на окнах были зажженные свечи. Они шутили, устраивали представления, плясали, пели рождественские песни, славящие Христа, и после каждой песни говорили хозяевам дома: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праздником хозяина поздравляем, здравия желаем ...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хозяева обязаны были пригласить певцов в дом, к столу или щедро наградить их рождественскими угощениями. Не принять христославов считалось грехом - нарушением Божьих заповедей - для хозяина и обидой для тех, кто славил Христа.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73_6_Compressed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704856" cy="53711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188301_fffa369a3a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495300"/>
            <a:ext cx="88900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440744_Podverbnaya_Mar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7488832" cy="5184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406265_4839503_mas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00" y="431800"/>
            <a:ext cx="8255000" cy="599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e28cc1a2c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1595437"/>
            <a:ext cx="6667500" cy="3667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754</Words>
  <Application>Microsoft Office PowerPoint</Application>
  <PresentationFormat>Экран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Рождество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Алёнка</dc:creator>
  <cp:lastModifiedBy>Алёнка</cp:lastModifiedBy>
  <cp:revision>10</cp:revision>
  <dcterms:created xsi:type="dcterms:W3CDTF">2015-01-09T11:31:10Z</dcterms:created>
  <dcterms:modified xsi:type="dcterms:W3CDTF">2015-01-09T20:49:17Z</dcterms:modified>
</cp:coreProperties>
</file>