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superpredki.ru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6011882"/>
          </a:xfrm>
        </p:spPr>
        <p:txBody>
          <a:bodyPr/>
          <a:lstStyle/>
          <a:p>
            <a:pPr algn="r"/>
            <a:r>
              <a:rPr lang="ru-RU" dirty="0" err="1" smtClean="0"/>
              <a:t>Гиперопека</a:t>
            </a:r>
            <a:r>
              <a:rPr lang="ru-RU" dirty="0" smtClean="0"/>
              <a:t> </a:t>
            </a:r>
            <a:r>
              <a:rPr lang="ru-RU" dirty="0" smtClean="0"/>
              <a:t>родителей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 smtClean="0"/>
              <a:t>Выполнила: Каряпина В.</a:t>
            </a:r>
            <a:br>
              <a:rPr lang="ru-RU" sz="1800" dirty="0" smtClean="0"/>
            </a:br>
            <a:r>
              <a:rPr lang="ru-RU" sz="1800" dirty="0" smtClean="0"/>
              <a:t>студентка 401 гр.</a:t>
            </a:r>
            <a:br>
              <a:rPr lang="ru-RU" sz="1800" dirty="0" smtClean="0"/>
            </a:br>
            <a:r>
              <a:rPr lang="ru-RU" sz="1800" dirty="0" smtClean="0"/>
              <a:t>очно - заочного отделения</a:t>
            </a:r>
            <a:endParaRPr lang="ru-RU" dirty="0"/>
          </a:p>
        </p:txBody>
      </p:sp>
      <p:pic>
        <p:nvPicPr>
          <p:cNvPr id="29698" name="Picture 2" descr="http://im7-tub-ru.yandex.net/i?id=125627119-58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643181"/>
            <a:ext cx="5381663" cy="40362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27146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Из-за недостатка самостоятельности у ребенка не реализуется потребность в уважении и самоуважении, одна из важнейших, благодаря которой личность окончательно созревает.</a:t>
            </a:r>
            <a:endParaRPr lang="ru-RU" sz="2800" dirty="0"/>
          </a:p>
        </p:txBody>
      </p:sp>
      <p:pic>
        <p:nvPicPr>
          <p:cNvPr id="7170" name="Picture 2" descr="http://im6-tub-ru.yandex.net/i?id=366796237-69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2928934"/>
            <a:ext cx="4500593" cy="3071834"/>
          </a:xfrm>
          <a:prstGeom prst="rect">
            <a:avLst/>
          </a:prstGeom>
          <a:noFill/>
        </p:spPr>
      </p:pic>
      <p:pic>
        <p:nvPicPr>
          <p:cNvPr id="7172" name="Picture 4" descr="http://im1-tub-ru.yandex.net/i?id=65119023-50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928934"/>
            <a:ext cx="4075300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Для гиперопеки также характерен так называемый психологический симбиоз. Это те случаи, когда происходит полное психологическое слияние ребенка и родителя. Ребенок полностью ограждается от возможных трудностей, родитель непрестанно беспокоится о нем, порой это приобретает нездоровые, навязчивые формы. Дети буквально живут жизнью родителей, часто говорят фразами мамы или папы, высказывают их суждения о мире, как правило, нелицеприятные и </a:t>
            </a:r>
            <a:r>
              <a:rPr lang="ru-RU" sz="2400" dirty="0" err="1" smtClean="0"/>
              <a:t>мизантропичные</a:t>
            </a:r>
            <a:r>
              <a:rPr lang="ru-RU" sz="2400" dirty="0" smtClean="0"/>
              <a:t>. Родители данного типа нередко говорят, что «детство-лучшее время», что лучше и уютнее всего в семье, а кругом опасности.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27146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В итоге такой ребенок становится робким, боязливым, зависимым , у него неразвиты коммуникативные способности, а порой заметен и регресс в когнитивной сфере , так как для обеспечения симбиоза с </a:t>
            </a:r>
            <a:r>
              <a:rPr lang="ru-RU" sz="2800" u="sng" dirty="0" smtClean="0">
                <a:hlinkClick r:id="rId2"/>
              </a:rPr>
              <a:t>родителями</a:t>
            </a:r>
            <a:r>
              <a:rPr lang="ru-RU" sz="2800" dirty="0" smtClean="0"/>
              <a:t> не требуется серьезных умственных усилий, нужна лишь привязанность и послушание.</a:t>
            </a:r>
            <a:endParaRPr lang="ru-RU" sz="2800" dirty="0"/>
          </a:p>
        </p:txBody>
      </p:sp>
      <p:pic>
        <p:nvPicPr>
          <p:cNvPr id="5122" name="Picture 2" descr="http://i025.radikal.ru/1109/41/47473141775b.jpg"/>
          <p:cNvPicPr>
            <a:picLocks noChangeAspect="1" noChangeArrowheads="1"/>
          </p:cNvPicPr>
          <p:nvPr/>
        </p:nvPicPr>
        <p:blipFill>
          <a:blip r:embed="rId3"/>
          <a:srcRect l="1923" t="6522" r="3845"/>
          <a:stretch>
            <a:fillRect/>
          </a:stretch>
        </p:blipFill>
        <p:spPr bwMode="auto">
          <a:xfrm>
            <a:off x="500034" y="2571744"/>
            <a:ext cx="3500462" cy="4286256"/>
          </a:xfrm>
          <a:prstGeom prst="rect">
            <a:avLst/>
          </a:prstGeom>
          <a:noFill/>
        </p:spPr>
      </p:pic>
      <p:pic>
        <p:nvPicPr>
          <p:cNvPr id="5124" name="Picture 4" descr="http://mediasubs.ru/group/uploads/in/inharmony-psihologiya-na-kazhdyij-den-obsuzhdenie-psihologicheskih-tem/image2/Mjc2LWIy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2571744"/>
            <a:ext cx="2928958" cy="4286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214290"/>
            <a:ext cx="4572000" cy="6429420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Последствия гиперопеки могут быть крайне плачевны. Все вышеперечисленное - робость, закомплексованность, неуверенность, отставание в развитии - тормозит нормальную социализацию ребенка. Особенно остро эта проблема может проявиться в пубертатный период. </a:t>
            </a:r>
            <a:r>
              <a:rPr lang="ru-RU" sz="2800" b="1" dirty="0" smtClean="0"/>
              <a:t>Возможны два варианта.</a:t>
            </a:r>
            <a:endParaRPr lang="ru-RU" sz="2800" b="1" dirty="0"/>
          </a:p>
        </p:txBody>
      </p:sp>
      <p:pic>
        <p:nvPicPr>
          <p:cNvPr id="4098" name="Picture 2" descr="http://img0.liveinternet.ru/images/attach/c/9/105/735/105735314_5398692_podrostok_i_ma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3171825" cy="4762500"/>
          </a:xfrm>
          <a:prstGeom prst="rect">
            <a:avLst/>
          </a:prstGeom>
          <a:noFill/>
        </p:spPr>
      </p:pic>
      <p:pic>
        <p:nvPicPr>
          <p:cNvPr id="4100" name="Picture 4" descr="http://www.repcentr.com/wp-content/uploads/2013/10/%D1%88%D0%BA%D0%BE%D0%BB%D1%8C%D0%BD%D0%B8%D0%B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929066"/>
            <a:ext cx="3905244" cy="2928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717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Первый - личность созреет для бунта и попробует переломить ситуацию, и тогда нервно и хлопотно будет всем - и родителям и ребенку. Либо человек может смириться с ситуацией и так и остаться «маменькиным сынком», человеком инфантильным, с заниженной самооценкой, неприспособленным к тяжелой действительности и её трудностям..</a:t>
            </a:r>
            <a:endParaRPr lang="ru-RU" sz="2400" dirty="0"/>
          </a:p>
        </p:txBody>
      </p:sp>
      <p:pic>
        <p:nvPicPr>
          <p:cNvPr id="3074" name="Picture 2" descr="http://im5-tub-ru.yandex.net/i?id=795120839-45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214686"/>
            <a:ext cx="4086254" cy="3143272"/>
          </a:xfrm>
          <a:prstGeom prst="rect">
            <a:avLst/>
          </a:prstGeom>
          <a:noFill/>
        </p:spPr>
      </p:pic>
      <p:pic>
        <p:nvPicPr>
          <p:cNvPr id="3076" name="Picture 4" descr="http://im5-tub-ru.yandex.net/i?id=239825554-16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14686"/>
            <a:ext cx="4686333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857628"/>
            <a:ext cx="8501122" cy="264320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В этом случае может произойти внешне незаметно, но внутренне человек уже навсегда останется таким, и даже если он будет пытаться переломить заложенные в детстве модели поведения, любое действие ему будет даваться с большим трудом, нежели человеку, с детства знакомому с самостоятельностью и ответственностью</a:t>
            </a:r>
            <a:endParaRPr lang="ru-RU" sz="2400" dirty="0"/>
          </a:p>
        </p:txBody>
      </p:sp>
      <p:pic>
        <p:nvPicPr>
          <p:cNvPr id="2050" name="Picture 2" descr="http://im6-tub-ru.yandex.net/i?id=984306984-6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08"/>
            <a:ext cx="3783833" cy="2500330"/>
          </a:xfrm>
          <a:prstGeom prst="rect">
            <a:avLst/>
          </a:prstGeom>
          <a:noFill/>
        </p:spPr>
      </p:pic>
      <p:pic>
        <p:nvPicPr>
          <p:cNvPr id="2052" name="Picture 4" descr="http://im1-tub-ru.yandex.net/i?id=422199446-40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1000108"/>
            <a:ext cx="3571901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928826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1026" name="Picture 2" descr="http://www.mamadaika.ru/abakan/images/articles/editor/Thumbna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076449"/>
            <a:ext cx="7286676" cy="4781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401080" cy="271464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Гиперопека, или гиперпротекция - чрезмерная забота о ребенке, тип воспитания, тип отношений «родитель-ребенок», при котором ребенку предоставляется минимум самостоятельности, зато контроль осуществляется по максимуму.</a:t>
            </a:r>
            <a:endParaRPr lang="ru-RU" sz="2800" dirty="0"/>
          </a:p>
        </p:txBody>
      </p:sp>
      <p:pic>
        <p:nvPicPr>
          <p:cNvPr id="28674" name="Picture 2" descr="http://im1-tub-ru.yandex.net/i?id=194946679-1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000372"/>
            <a:ext cx="3571900" cy="3571900"/>
          </a:xfrm>
          <a:prstGeom prst="rect">
            <a:avLst/>
          </a:prstGeom>
          <a:noFill/>
        </p:spPr>
      </p:pic>
      <p:pic>
        <p:nvPicPr>
          <p:cNvPr id="28676" name="Picture 4" descr="http://im6-tub-ru.yandex.net/i?id=729266610-33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3286124"/>
            <a:ext cx="4587272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622619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Одной из самых существенных проблем современного российского общества часто называют инфантилизм. Особенно  это касается поколения, чье детство прошло  в 90-х - разруха, неорганизованность общества породили пассивность и фатализм. Исторические условия, конечно, имеют большое значение, однако куда более серьезную роль играет тип воспитания в семье. Одним из факторов появления людей инфантильных, неуверенных, неспособных принимать решения и нести ответственность является родительская </a:t>
            </a:r>
            <a:r>
              <a:rPr lang="ru-RU" sz="2400" dirty="0" err="1" smtClean="0"/>
              <a:t>гиперопека</a:t>
            </a:r>
            <a:r>
              <a:rPr lang="ru-RU" sz="2400" dirty="0" smtClean="0"/>
              <a:t> в детстве.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142852"/>
            <a:ext cx="4214842" cy="6715148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Потворствующая гиперпротекция представляет собой воспитание по типу «ребенок- кумир семьи». Ребенку с детства внушают, какой он великолепный, талантливый , немедленно выполняют любые его прихоти и капризы, все трудности решают за ребенка родители Для такого ребенка  характерен очень высокий уровень притязаний, он стремится быть лидером, стремится выделиться, быть в центре внимания.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26626" name="Picture 2" descr="http://im4-tub-ru.yandex.net/i?id=36009610-0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3695726" cy="2857520"/>
          </a:xfrm>
          <a:prstGeom prst="rect">
            <a:avLst/>
          </a:prstGeom>
          <a:noFill/>
        </p:spPr>
      </p:pic>
      <p:pic>
        <p:nvPicPr>
          <p:cNvPr id="26628" name="Picture 4" descr="http://im1-tub-ru.yandex.net/i?id=463844691-07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929066"/>
            <a:ext cx="3733826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4500594" cy="671514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Когда ребенок попадает в коллектив, например в группу детсада или в новый класс, он ожидает такого же уровня внимания и восхищения, как и в семье. Но зачастую таланты и умения такого ребенка являются многократно преувеличенными, и не самые высокие оценки его деятельности морально подавляют ребенка.</a:t>
            </a:r>
            <a:endParaRPr lang="ru-RU" sz="2800" dirty="0"/>
          </a:p>
        </p:txBody>
      </p:sp>
      <p:pic>
        <p:nvPicPr>
          <p:cNvPr id="15362" name="Picture 2" descr="http://im1-tub-ru.yandex.net/i?id=211303308-59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28604"/>
            <a:ext cx="3999575" cy="2714644"/>
          </a:xfrm>
          <a:prstGeom prst="rect">
            <a:avLst/>
          </a:prstGeom>
          <a:noFill/>
        </p:spPr>
      </p:pic>
      <p:pic>
        <p:nvPicPr>
          <p:cNvPr id="15364" name="Picture 4" descr="http://im6-tub-ru.yandex.net/i?id=92591672-31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451685"/>
            <a:ext cx="3429024" cy="34063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58204" cy="278605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Формируется </a:t>
            </a:r>
            <a:r>
              <a:rPr lang="ru-RU" sz="2800" dirty="0" err="1" smtClean="0"/>
              <a:t>истероидный</a:t>
            </a:r>
            <a:r>
              <a:rPr lang="ru-RU" sz="2800" dirty="0" smtClean="0"/>
              <a:t> тип личности, стремящийся к успехам и славе, но при малейшей неудаче оказывающийся на грани нервного срыва, а порой и суицида. Особенно остро это проявляется в подростковом возрасте.</a:t>
            </a:r>
            <a:endParaRPr lang="ru-RU" sz="2800" dirty="0"/>
          </a:p>
        </p:txBody>
      </p:sp>
      <p:pic>
        <p:nvPicPr>
          <p:cNvPr id="25602" name="Picture 2" descr="http://im3-tub-ru.yandex.net/i?id=528166915-2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143248"/>
            <a:ext cx="5072098" cy="3381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429000"/>
            <a:ext cx="9144000" cy="314327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Такого ребенка тяготит не недостаток любви , а её излишек. Свобода ребенка при таком типе взаимоотношений мнимая - развивают и поощряют те виды активности ребенка, за которые он получит похвалу от родителя. При потворствующей </a:t>
            </a:r>
            <a:r>
              <a:rPr lang="ru-RU" sz="2400" dirty="0" err="1" smtClean="0"/>
              <a:t>гиперпротекции</a:t>
            </a:r>
            <a:r>
              <a:rPr lang="ru-RU" sz="2400" dirty="0" smtClean="0"/>
              <a:t> все потребности ребенка реализуются, но в пределах узкой группы - членов семьи, а то время как в прочих коллективах  он испытывает серьезные трудности.</a:t>
            </a:r>
            <a:endParaRPr lang="ru-RU" sz="2400" dirty="0"/>
          </a:p>
        </p:txBody>
      </p:sp>
      <p:pic>
        <p:nvPicPr>
          <p:cNvPr id="24578" name="Picture 2" descr="http://im1-tub-ru.yandex.net/i?id=417073013-28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428604"/>
            <a:ext cx="4071966" cy="3116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433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Это стиль воспитания, при котором у ребенка, можно сказать, отнимают собственную волю.  Доминирующая гиперпротекция  играет главную роль в формировании инфантильных, закомплексованных личностей. Для этого вида гиперопеки характерно ограничение сферы деятельности ребенка, постоянное накладывание запретов, ограничение самостоятельности. Каждое движение ребенка контролируется, любая мелочь обрастает правилами и. Все это - серьезный психологический прессинг, и не каждый ребенок может его выдержать.</a:t>
            </a:r>
            <a:endParaRPr lang="ru-RU" sz="2400" dirty="0"/>
          </a:p>
        </p:txBody>
      </p:sp>
      <p:pic>
        <p:nvPicPr>
          <p:cNvPr id="23554" name="Picture 2" descr="http://im3-tub-ru.yandex.net/i?id=109813858-3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643314"/>
            <a:ext cx="3714776" cy="2786082"/>
          </a:xfrm>
          <a:prstGeom prst="rect">
            <a:avLst/>
          </a:prstGeom>
          <a:noFill/>
        </p:spPr>
      </p:pic>
      <p:pic>
        <p:nvPicPr>
          <p:cNvPr id="9218" name="Picture 2" descr="http://www.likar.info/pictures_ckfinder/images/kak-vospity-vat-reben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643314"/>
            <a:ext cx="4000528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143380"/>
            <a:ext cx="9144000" cy="27146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При доминирующей </a:t>
            </a:r>
            <a:r>
              <a:rPr lang="ru-RU" sz="2800" dirty="0" err="1" smtClean="0"/>
              <a:t>гиперопеке</a:t>
            </a:r>
            <a:r>
              <a:rPr lang="ru-RU" sz="2800" dirty="0" smtClean="0"/>
              <a:t> способности, умения ребенка занижаются - в целях «безопасности» и контроля. В итоге ребенок действительно оказывается неспособен выполнять подчас элементарные для своего возраста задачи, так как растет в убеждении что он «ещё маленький» и «сделает не так».</a:t>
            </a:r>
            <a:endParaRPr lang="ru-RU" sz="2800" dirty="0"/>
          </a:p>
        </p:txBody>
      </p:sp>
      <p:pic>
        <p:nvPicPr>
          <p:cNvPr id="8194" name="Picture 2" descr="http://im5-tub-ru.yandex.net/i?id=220735509-4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857232"/>
            <a:ext cx="3071834" cy="3134524"/>
          </a:xfrm>
          <a:prstGeom prst="rect">
            <a:avLst/>
          </a:prstGeom>
          <a:noFill/>
        </p:spPr>
      </p:pic>
      <p:pic>
        <p:nvPicPr>
          <p:cNvPr id="8196" name="Picture 4" descr="http://im5-tub-ru.yandex.net/i?id=251225982-27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857232"/>
            <a:ext cx="4191027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</TotalTime>
  <Words>585</Words>
  <Application>Microsoft Office PowerPoint</Application>
  <PresentationFormat>Экран 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Техническая</vt:lpstr>
      <vt:lpstr>Гиперопека родителей   Выполнила: Каряпина В. студентка 401 гр. очно - заочного отделения</vt:lpstr>
      <vt:lpstr>Гиперопека, или гиперпротекция - чрезмерная забота о ребенке, тип воспитания, тип отношений «родитель-ребенок», при котором ребенку предоставляется минимум самостоятельности, зато контроль осуществляется по максимуму.</vt:lpstr>
      <vt:lpstr>Одной из самых существенных проблем современного российского общества часто называют инфантилизм. Особенно  это касается поколения, чье детство прошло  в 90-х - разруха, неорганизованность общества породили пассивность и фатализм. Исторические условия, конечно, имеют большое значение, однако куда более серьезную роль играет тип воспитания в семье. Одним из факторов появления людей инфантильных, неуверенных, неспособных принимать решения и нести ответственность является родительская гиперопека в детстве.</vt:lpstr>
      <vt:lpstr>Потворствующая гиперпротекция представляет собой воспитание по типу «ребенок- кумир семьи». Ребенку с детства внушают, какой он великолепный, талантливый , немедленно выполняют любые его прихоти и капризы, все трудности решают за ребенка родители Для такого ребенка  характерен очень высокий уровень притязаний, он стремится быть лидером, стремится выделиться, быть в центре внимания. </vt:lpstr>
      <vt:lpstr>Когда ребенок попадает в коллектив, например в группу детсада или в новый класс, он ожидает такого же уровня внимания и восхищения, как и в семье. Но зачастую таланты и умения такого ребенка являются многократно преувеличенными, и не самые высокие оценки его деятельности морально подавляют ребенка.</vt:lpstr>
      <vt:lpstr>Формируется истероидный тип личности, стремящийся к успехам и славе, но при малейшей неудаче оказывающийся на грани нервного срыва, а порой и суицида. Особенно остро это проявляется в подростковом возрасте.</vt:lpstr>
      <vt:lpstr>Такого ребенка тяготит не недостаток любви , а её излишек. Свобода ребенка при таком типе взаимоотношений мнимая - развивают и поощряют те виды активности ребенка, за которые он получит похвалу от родителя. При потворствующей гиперпротекции все потребности ребенка реализуются, но в пределах узкой группы - членов семьи, а то время как в прочих коллективах  он испытывает серьезные трудности.</vt:lpstr>
      <vt:lpstr>Это стиль воспитания, при котором у ребенка, можно сказать, отнимают собственную волю.  Доминирующая гиперпротекция  играет главную роль в формировании инфантильных, закомплексованных личностей. Для этого вида гиперопеки характерно ограничение сферы деятельности ребенка, постоянное накладывание запретов, ограничение самостоятельности. Каждое движение ребенка контролируется, любая мелочь обрастает правилами и. Все это - серьезный психологический прессинг, и не каждый ребенок может его выдержать.</vt:lpstr>
      <vt:lpstr>При доминирующей гиперопеке способности, умения ребенка занижаются - в целях «безопасности» и контроля. В итоге ребенок действительно оказывается неспособен выполнять подчас элементарные для своего возраста задачи, так как растет в убеждении что он «ещё маленький» и «сделает не так».</vt:lpstr>
      <vt:lpstr>Из-за недостатка самостоятельности у ребенка не реализуется потребность в уважении и самоуважении, одна из важнейших, благодаря которой личность окончательно созревает.</vt:lpstr>
      <vt:lpstr>Для гиперопеки также характерен так называемый психологический симбиоз. Это те случаи, когда происходит полное психологическое слияние ребенка и родителя. Ребенок полностью ограждается от возможных трудностей, родитель непрестанно беспокоится о нем, порой это приобретает нездоровые, навязчивые формы. Дети буквально живут жизнью родителей, часто говорят фразами мамы или папы, высказывают их суждения о мире, как правило, нелицеприятные и мизантропичные. Родители данного типа нередко говорят, что «детство-лучшее время», что лучше и уютнее всего в семье, а кругом опасности.</vt:lpstr>
      <vt:lpstr>В итоге такой ребенок становится робким, боязливым, зависимым , у него неразвиты коммуникативные способности, а порой заметен и регресс в когнитивной сфере , так как для обеспечения симбиоза с родителями не требуется серьезных умственных усилий, нужна лишь привязанность и послушание.</vt:lpstr>
      <vt:lpstr>Последствия гиперопеки могут быть крайне плачевны. Все вышеперечисленное - робость, закомплексованность, неуверенность, отставание в развитии - тормозит нормальную социализацию ребенка. Особенно остро эта проблема может проявиться в пубертатный период. Возможны два варианта.</vt:lpstr>
      <vt:lpstr>Первый - личность созреет для бунта и попробует переломить ситуацию, и тогда нервно и хлопотно будет всем - и родителям и ребенку. Либо человек может смириться с ситуацией и так и остаться «маменькиным сынком», человеком инфантильным, с заниженной самооценкой, неприспособленным к тяжелой действительности и её трудностям..</vt:lpstr>
      <vt:lpstr>В этом случае может произойти внешне незаметно, но внутренне человек уже навсегда останется таким, и даже если он будет пытаться переломить заложенные в детстве модели поведения, любое действие ему будет даваться с большим трудом, нежели человеку, с детства знакомому с самостоятельностью и ответственностью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Гиперопека родителей   Выполнила: Каряпина В. студентка 401 гр. очно - заочного отделения</dc:title>
  <dc:creator>Adm</dc:creator>
  <cp:lastModifiedBy>Client</cp:lastModifiedBy>
  <cp:revision>3</cp:revision>
  <dcterms:created xsi:type="dcterms:W3CDTF">2014-05-06T05:46:52Z</dcterms:created>
  <dcterms:modified xsi:type="dcterms:W3CDTF">2014-10-16T10:58:46Z</dcterms:modified>
</cp:coreProperties>
</file>