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2" r:id="rId4"/>
    <p:sldId id="263" r:id="rId5"/>
    <p:sldId id="265" r:id="rId6"/>
    <p:sldId id="268" r:id="rId7"/>
    <p:sldId id="272" r:id="rId8"/>
    <p:sldId id="273" r:id="rId9"/>
    <p:sldId id="27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96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663928B-C02C-4B36-AEC1-F638DD5EEB26}" type="datetimeFigureOut">
              <a:rPr lang="ru-RU"/>
              <a:pPr>
                <a:defRPr/>
              </a:pPr>
              <a:t>08.11.2013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B6DAE5E-B1F8-4935-A436-AF8638A4AA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Собаки, обезьяна</a:t>
            </a:r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B04B5C-791F-4285-B423-D65E79A750B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Астроном</a:t>
            </a:r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8DFC56-7A6E-42C5-8FBD-73E1B971491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Телескоп</a:t>
            </a:r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8A50F7-99D5-4494-A9E3-AFB7EF94425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Скафандр</a:t>
            </a:r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CFEBAA-2B72-4930-9559-6C91A86F0D6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3D90D-E0F4-4649-9A7D-36B48CD2EF5F}" type="datetimeFigureOut">
              <a:rPr lang="ru-RU"/>
              <a:pPr>
                <a:defRPr/>
              </a:pPr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D53D6-920F-4C5B-9ECC-58157CB741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DD84F-FF6C-485A-A726-8377ADC8ED0D}" type="datetimeFigureOut">
              <a:rPr lang="ru-RU"/>
              <a:pPr>
                <a:defRPr/>
              </a:pPr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496A4-BC49-41D4-BC59-B9EEC1160B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18C18-C445-40A3-ACE4-769DAC752E11}" type="datetimeFigureOut">
              <a:rPr lang="ru-RU"/>
              <a:pPr>
                <a:defRPr/>
              </a:pPr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C48B7-3DDD-4DC4-B528-E36F36AF5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A3E61-B59F-432E-87A3-82FFC02A7858}" type="datetimeFigureOut">
              <a:rPr lang="ru-RU"/>
              <a:pPr>
                <a:defRPr/>
              </a:pPr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68C84-AD88-47EA-9D21-1DF93BAAA0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F5C16-DF00-4A20-8AF1-F196946C8CAC}" type="datetimeFigureOut">
              <a:rPr lang="ru-RU"/>
              <a:pPr>
                <a:defRPr/>
              </a:pPr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F1902-29CB-43EE-8430-38F877B319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E17F5-D667-46B1-AAD7-2F3380C16776}" type="datetimeFigureOut">
              <a:rPr lang="ru-RU"/>
              <a:pPr>
                <a:defRPr/>
              </a:pPr>
              <a:t>08.11.2013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5C42A-1AD5-430E-AFFF-14736BA2E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53C5E-95EE-486E-BA5F-B9FB61E5DB78}" type="datetimeFigureOut">
              <a:rPr lang="ru-RU"/>
              <a:pPr>
                <a:defRPr/>
              </a:pPr>
              <a:t>08.11.2013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09466-4AA1-4884-A9D7-CCACDA04C9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1DF14-DE72-4CB8-935A-54E775D7A793}" type="datetimeFigureOut">
              <a:rPr lang="ru-RU"/>
              <a:pPr>
                <a:defRPr/>
              </a:pPr>
              <a:t>08.11.2013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09D27-3746-4078-BD82-A7653907C3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D24DD-2CE8-4E3A-A1B9-90C5149F368A}" type="datetimeFigureOut">
              <a:rPr lang="ru-RU"/>
              <a:pPr>
                <a:defRPr/>
              </a:pPr>
              <a:t>08.11.2013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6A0C7-0AA9-4C9F-9D69-DC9994F3DD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EF86B-E4D2-4D66-BBCB-03F0AA030906}" type="datetimeFigureOut">
              <a:rPr lang="ru-RU"/>
              <a:pPr>
                <a:defRPr/>
              </a:pPr>
              <a:t>08.11.2013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91A04-DEA5-4E6A-BFA8-B1280F87EE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861D1-410D-45C1-A743-4441D7870522}" type="datetimeFigureOut">
              <a:rPr lang="ru-RU"/>
              <a:pPr>
                <a:defRPr/>
              </a:pPr>
              <a:t>08.11.2013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F5EF3-4BE0-4E44-9673-687CF77027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FD332C-3BB2-457E-AFC9-B24617446857}" type="datetimeFigureOut">
              <a:rPr lang="ru-RU"/>
              <a:pPr>
                <a:defRPr/>
              </a:pPr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F41753-A526-4530-AAE5-3099F346BE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61.radikal.ru/i173/0903/46/d96a2831a916.jpg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3;&#1080;&#1082;&#1080;&#1090;&#1072;\Downloads\Fire%20In%20Water%20-%20Emotion%20Comes%20From%20Motion%20(samaya%20obaldennaya%20i%20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gif"/><Relationship Id="rId2" Type="http://schemas.openxmlformats.org/officeDocument/2006/relationships/hyperlink" Target="http://cs11481.vkontakte.ru/u11328730/-6/x_9fe65ba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ifs.net/Animation11/Transportation/Rockets_and_Shuttles/Blue_rocket_3.gif" TargetMode="External"/><Relationship Id="rId5" Type="http://schemas.openxmlformats.org/officeDocument/2006/relationships/image" Target="../media/image4.gif"/><Relationship Id="rId4" Type="http://schemas.openxmlformats.org/officeDocument/2006/relationships/hyperlink" Target="http://chessyca.free.fr/grenieraenigmes/yellow_guy_smiling_big_hb.gi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hyperlink" Target="http://luxposter.ru/data/big/sr024-s.jpg" TargetMode="External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hyperlink" Target="http://s39.radikal.ru/i085/0907/10/aa93f057f215.gif" TargetMode="External"/><Relationship Id="rId4" Type="http://schemas.openxmlformats.org/officeDocument/2006/relationships/image" Target="../media/image6.jpeg"/><Relationship Id="rId9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allpaper.goodfon.ru/image/17721-1024x768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hyperlink" Target="http://puschkin21.ucoz.ru/kosmos/zagadki/1.gif" TargetMode="Externa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epfoundation.info/Images/telescope_observatory.gif" TargetMode="External"/><Relationship Id="rId3" Type="http://schemas.openxmlformats.org/officeDocument/2006/relationships/image" Target="../media/image13.jpeg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tpirate.perso.neuf.fr/crbst_autruche_025.gif" TargetMode="External"/><Relationship Id="rId5" Type="http://schemas.openxmlformats.org/officeDocument/2006/relationships/image" Target="../media/image14.gif"/><Relationship Id="rId4" Type="http://schemas.openxmlformats.org/officeDocument/2006/relationships/hyperlink" Target="http://www.sailingcourse.com/images/sailor_with_binoculars_lg_clr.gif" TargetMode="External"/><Relationship Id="rId9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nimationbuddy.com/Animation/Clothing/Childrens_Clothes/Overalls.gif" TargetMode="External"/><Relationship Id="rId3" Type="http://schemas.openxmlformats.org/officeDocument/2006/relationships/image" Target="../media/image17.jpeg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ifs.net/Animation11/Clothing/Childrens_Clothes/Childrens_overalls.gif" TargetMode="External"/><Relationship Id="rId5" Type="http://schemas.openxmlformats.org/officeDocument/2006/relationships/image" Target="../media/image18.gif"/><Relationship Id="rId4" Type="http://schemas.openxmlformats.org/officeDocument/2006/relationships/hyperlink" Target="http://s7.rimg.info/222b4d229e9a1f5768a604035222d5cd.gif" TargetMode="External"/><Relationship Id="rId9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chessyca.free.fr/grenieraenigmes/yellow_guy_smiling_big_hb.gif" TargetMode="External"/><Relationship Id="rId3" Type="http://schemas.openxmlformats.org/officeDocument/2006/relationships/hyperlink" Target="http://puschkin21.ucoz.ru/kosmos/zagadki/1.gif" TargetMode="External"/><Relationship Id="rId7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hyperlink" Target="http://www.stepfoundation.info/Images/telescope_observatory.gif" TargetMode="External"/><Relationship Id="rId4" Type="http://schemas.openxmlformats.org/officeDocument/2006/relationships/image" Target="../media/image12.gif"/><Relationship Id="rId9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hyperlink" Target="http://metodist.edu54.ru/sites/default/files/userfiles/image/rocket_0(1).gif" TargetMode="External"/><Relationship Id="rId7" Type="http://schemas.openxmlformats.org/officeDocument/2006/relationships/hyperlink" Target="http://teachers.ewrsd.k12.nj.us/lawler/minicomet.gif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hyperlink" Target="http://s7.rimg.info/222b4d229e9a1f5768a604035222d5cd.gif" TargetMode="External"/><Relationship Id="rId4" Type="http://schemas.openxmlformats.org/officeDocument/2006/relationships/image" Target="../media/image24.gif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photobucket.com/albums/f214/dylanj02/galaxy_86big_M81_spitzer-telescope_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hyperlink" Target="http://chessyca.free.fr/grenieraenigmes/yellow_guy_smiling_big_hb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Картинка 46 из 731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71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1438"/>
            <a:ext cx="7772400" cy="24479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ВИКТОРИНА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8000" dirty="0" smtClean="0">
                <a:solidFill>
                  <a:srgbClr val="FF0000"/>
                </a:solidFill>
              </a:rPr>
              <a:t>«ЧТО МЫ ЗНАЕМ О КОСМОСЕ?»</a:t>
            </a:r>
            <a:endParaRPr lang="ru-RU" sz="8000" dirty="0">
              <a:solidFill>
                <a:srgbClr val="FF0000"/>
              </a:solidFill>
            </a:endParaRPr>
          </a:p>
        </p:txBody>
      </p:sp>
      <p:pic>
        <p:nvPicPr>
          <p:cNvPr id="5" name="Fire In Water - Emotion Comes From Motion (samaya obaldennaya i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04250" y="6613525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7" name="Picture 2" descr="Картинка 51 из 731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677 из 2025">
            <a:hlinkClick r:id="rId4"/>
          </p:cNvPr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11750" y="2897188"/>
            <a:ext cx="4032250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ьная выноска 5"/>
          <p:cNvSpPr/>
          <p:nvPr/>
        </p:nvSpPr>
        <p:spPr>
          <a:xfrm flipH="1">
            <a:off x="323850" y="2852738"/>
            <a:ext cx="5256213" cy="2808287"/>
          </a:xfrm>
          <a:prstGeom prst="wedgeEllipseCallout">
            <a:avLst>
              <a:gd name="adj1" fmla="val -61137"/>
              <a:gd name="adj2" fmla="val 472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Отгадав мою загадку, вы узнаете на чем  мы отправимся в путешествие: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Ни пера, ни крыла,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А быстрее орла.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Только выпустит хвост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Понесется до звезд.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ПОЕХАЛИ!</a:t>
            </a:r>
            <a:endParaRPr lang="ru-RU" sz="2000" dirty="0"/>
          </a:p>
        </p:txBody>
      </p:sp>
      <p:pic>
        <p:nvPicPr>
          <p:cNvPr id="7" name="i-main-pic" descr="Картинка 468 из 4769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476250"/>
            <a:ext cx="3457575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0" descr="Картинка 109 из 7316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C00000"/>
                </a:solidFill>
              </a:rPr>
              <a:t>Какие животные побывали в космосе?</a:t>
            </a:r>
          </a:p>
        </p:txBody>
      </p:sp>
      <p:pic>
        <p:nvPicPr>
          <p:cNvPr id="23555" name="i-main-pic" descr="Картинка 12 из 3196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1550" y="3644900"/>
            <a:ext cx="29527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новые красивые Анимашки, анимационные картинки Собаки, анимированные картинки Собаки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404813"/>
            <a:ext cx="39782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анимация 02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48263" y="4149725"/>
            <a:ext cx="28575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 descr="http://master-live.ru/gifimg/images/zhivotnye/peopls124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3850" y="908050"/>
            <a:ext cx="4319588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Картинка 115 из 7316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C00000"/>
                </a:solidFill>
              </a:rPr>
              <a:t>Кто изучает звезды?</a:t>
            </a:r>
          </a:p>
        </p:txBody>
      </p:sp>
      <p:pic>
        <p:nvPicPr>
          <p:cNvPr id="25604" name="Picture 4" descr="Картинка 52 из 117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43213" y="1412875"/>
            <a:ext cx="2900362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http://img13.nnm.ru/0/b/6/5/e/0b65eeceb9fc0930d1eac4f6dc02eac2_fu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С помощью какого прибора можно наблюдать за звездами?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i-main-pic" descr="Картинка 120 из 120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52413" y="2565400"/>
            <a:ext cx="4032251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-main-pic" descr="Картинка 68 из 15647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11413" y="1125538"/>
            <a:ext cx="2592387" cy="272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Картинка 2 из 2658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35600" y="1916113"/>
            <a:ext cx="3983038" cy="398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86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http://f5.ru/files/images/compiled/735/735f775587a0def937f22322a27eeaa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Как называется одежда космонавта?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1748" name="Picture 4" descr="Картинка 17 из 60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995006">
            <a:off x="2987675" y="3290888"/>
            <a:ext cx="5432425" cy="356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6" descr="Картинка 20 из 3482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1191996">
            <a:off x="684213" y="4076700"/>
            <a:ext cx="122396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8" descr="Картинка 44 из 3482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986541">
            <a:off x="4284663" y="1196975"/>
            <a:ext cx="158273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317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http://www.gandex.ru/upl/oboi/u26_3248_miriadi-zves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ru-RU" sz="3600" smtClean="0">
                <a:solidFill>
                  <a:srgbClr val="C00000"/>
                </a:solidFill>
              </a:rPr>
              <a:t>Игра «Подскажи словечко»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Чтобы глаз вооружить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И со звездами дружить,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 Млечный путь увидеть чтоб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Нужен мощный …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        С телескопом сотни лет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       Изучают жизнь планет.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       Нам расскажет обо всем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        Умный дядя …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                 Астроном – он звездочет,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                Знает все наперечет!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                Что в небе лучше всех видна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                Только полная …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41988" name="Picture 4" descr="Картинка 52 из 117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2708275"/>
            <a:ext cx="11715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6" descr="Картинка 2 из 2658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79838" y="1484313"/>
            <a:ext cx="1871662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4" descr="http://www.walkinspace.ru/_nw/0/6788995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04025" y="5013325"/>
            <a:ext cx="11017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-main-pic" descr="Картинка 677 из 2025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881082">
            <a:off x="6588125" y="333375"/>
            <a:ext cx="230505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il_fi" descr="http://s53.radikal.ru/i140/0908/b7/f2552a27980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619125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До Луны не может птица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Долететь и прилуниться.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Но зато умеет это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Делать быстрая …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                                       У ракеты есть водитель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                                       Невесомости любитель.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                                      По-английски «астронавт»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                                 А по-русски …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В космосе сквозь толщу лет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Ледяной летит объект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Хвост его – полоска света,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А зовут объект …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                    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                                      Всё комета облетела,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                                       Всё на небе осмотрела,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                                      Видит в космосе нора –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                                      Это черная …</a:t>
            </a:r>
          </a:p>
        </p:txBody>
      </p:sp>
      <p:pic>
        <p:nvPicPr>
          <p:cNvPr id="43011" name="i-main-pic" descr="Картинка 17 из 4769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115888"/>
            <a:ext cx="2413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 descr="Картинка 17 из 60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318486">
            <a:off x="3068638" y="1439863"/>
            <a:ext cx="5434012" cy="356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8" descr="http://teachers.ewrsd.k12.nj.us/lawler/minicomet.gif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63938" y="3573463"/>
            <a:ext cx="7259637" cy="234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12" descr="http://im8-tub-ru.yandex.net/i?id=506938465-67-7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11863" y="5084763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40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4035" name="Picture 2" descr="Картинка 230 из 124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i-main-pic" descr="Картинка 677 из 2025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447048">
            <a:off x="5813425" y="3373438"/>
            <a:ext cx="324008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ьная выноска 5"/>
          <p:cNvSpPr/>
          <p:nvPr/>
        </p:nvSpPr>
        <p:spPr>
          <a:xfrm flipH="1">
            <a:off x="395288" y="981075"/>
            <a:ext cx="6048375" cy="2232025"/>
          </a:xfrm>
          <a:prstGeom prst="wedgeEllipseCallout">
            <a:avLst>
              <a:gd name="adj1" fmla="val -41500"/>
              <a:gd name="adj2" fmla="val 866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rgbClr val="C00000"/>
                </a:solidFill>
              </a:rPr>
              <a:t>МОЛОДЦЫ!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156</Words>
  <Application>Microsoft Office PowerPoint</Application>
  <PresentationFormat>Экран (4:3)</PresentationFormat>
  <Paragraphs>57</Paragraphs>
  <Slides>9</Slides>
  <Notes>4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Calibri</vt:lpstr>
      <vt:lpstr>Arial</vt:lpstr>
      <vt:lpstr>Тема Office</vt:lpstr>
      <vt:lpstr>ВИКТОРИНА «ЧТО МЫ ЗНАЕМ О КОСМОСЕ?»</vt:lpstr>
      <vt:lpstr>Слайд 2</vt:lpstr>
      <vt:lpstr>Какие животные побывали в космосе?</vt:lpstr>
      <vt:lpstr>Кто изучает звезды?</vt:lpstr>
      <vt:lpstr>С помощью какого прибора можно наблюдать за звездами?</vt:lpstr>
      <vt:lpstr>Как называется одежда космонавта?</vt:lpstr>
      <vt:lpstr>Игра «Подскажи словечко»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Никита</dc:creator>
  <cp:lastModifiedBy>SAMSUNG</cp:lastModifiedBy>
  <cp:revision>38</cp:revision>
  <dcterms:created xsi:type="dcterms:W3CDTF">2012-04-08T10:45:30Z</dcterms:created>
  <dcterms:modified xsi:type="dcterms:W3CDTF">2013-11-08T17:37:55Z</dcterms:modified>
</cp:coreProperties>
</file>