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5B35-CC52-427C-9F01-AAECE995F499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2B4-C72E-4265-B109-58BC6025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5B35-CC52-427C-9F01-AAECE995F499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2B4-C72E-4265-B109-58BC6025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5B35-CC52-427C-9F01-AAECE995F499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2B4-C72E-4265-B109-58BC6025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5B35-CC52-427C-9F01-AAECE995F499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2B4-C72E-4265-B109-58BC6025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5B35-CC52-427C-9F01-AAECE995F499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2B4-C72E-4265-B109-58BC6025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5B35-CC52-427C-9F01-AAECE995F499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2B4-C72E-4265-B109-58BC6025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5B35-CC52-427C-9F01-AAECE995F499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2B4-C72E-4265-B109-58BC6025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5B35-CC52-427C-9F01-AAECE995F499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2B4-C72E-4265-B109-58BC6025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5B35-CC52-427C-9F01-AAECE995F499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2B4-C72E-4265-B109-58BC6025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5B35-CC52-427C-9F01-AAECE995F499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2B4-C72E-4265-B109-58BC6025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5B35-CC52-427C-9F01-AAECE995F499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13C2B4-C72E-4265-B109-58BC602597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AC5B35-CC52-427C-9F01-AAECE995F499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13C2B4-C72E-4265-B109-58BC6025973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evseoboi.com.ua/uploads/posts/2010-01/1264177439_1a452691444c.jpg" TargetMode="Externa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80;&#1082;&#1080;&#1090;&#1072;\Desktop\&#1056;&#1072;&#1073;&#1086;&#1090;&#1072;\&#1087;&#1088;&#1077;&#1079;&#1077;&#1085;&#1090;&#1072;&#1094;&#1080;&#1103;%20&#1044;&#1052;\&#1050;&#1090;&#1086;%20&#1090;&#1072;&#1082;&#1086;&#1081;%20&#1044;&#1077;&#1076;%20&#1052;&#1086;&#1088;&#1086;&#1079;\ef38ac77a2ea.mp3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://img-fotki.yandex.ru/get/4103/ivanpobeda.4c/0_182d2_d7fb4b5f_L.jp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chitel.edu54.ru/sites/default/files/upload/2010/12/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.allday.ru/uploads/posts/2010-11/1291057560_christmas-background_0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du54.ru/sites/default/files/upload/2010/12/13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001.radikal.ru/i193/1012/7b/744e15580ec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erepelkin.ucoz.ru/_si/0/s1858191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chitel.edu54.ru/sites/default/files/upload/2010/12/1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001.radikal.ru/i193/1012/7b/744e15580ec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du54.ru/sites/default/files/upload/2010/12/1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chitel.edu54.ru/sites/default/files/upload/2010/12/1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-main-pic" descr="Картинка 77 из 15866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652120" y="1268760"/>
            <a:ext cx="273630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такой Дед Мороз ?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i-main-pic" descr="Картинка 33 из 61581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836712"/>
            <a:ext cx="417646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f38ac77a2e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0444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348 из 1586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Никита\Pictures\60989075_1[1]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836712"/>
            <a:ext cx="7272808" cy="55598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92531" y="2967335"/>
            <a:ext cx="33589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КОНЕЦ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75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0" decel="50000" autoRev="1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0" fill="hold">
                                          <p:stCondLst>
                                            <p:cond delay="43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-main-pic" descr="Картинка 266 из 15866">
            <a:hlinkClick r:id="rId2" tgtFrame="_blank"/>
          </p:cNvPr>
          <p:cNvPicPr/>
          <p:nvPr/>
        </p:nvPicPr>
        <p:blipFill>
          <a:blip r:embed="rId3" cstate="print"/>
          <a:srcRect b="8500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Это добрый Дедушка с длинной бородой и в валенках. Он приносит всем подарки в своем волшебном мешке. Но знаешь ли ты, откуда он появился, где живет? Тогда я расскажу тебе.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41e74ac82393[1]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1844824"/>
            <a:ext cx="6912768" cy="4734197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25 из 1586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51520"/>
            <a:ext cx="9144000" cy="842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034" y="785794"/>
            <a:ext cx="2286016" cy="557216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Раньше Деда Мороза называли Дед Трескун – повелитель зимнего холода. Люди представляли его маленьким старичком с длинной седой бородой. Его дыхание – сильная стужа. Его слезы – сосульки. А волосы – снежные облака. Супруга Мороза – сама Зима. Зимой Мороз бегает по полям, лесам, улицам и стучит своим посохом. От этого стука трескучие морозы сковывают реки, ручьи, лужи льдами.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698006787[1]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5041" b="5041"/>
          <a:stretch>
            <a:fillRect/>
          </a:stretch>
        </p:blipFill>
        <p:spPr>
          <a:xfrm rot="420000">
            <a:off x="3131207" y="367209"/>
            <a:ext cx="5367853" cy="588613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240 из 1586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А еще у Деда Мороза есть внучка – Снегурочка. Снегурочка ласковая и милая девушка. Она любит холод и снег, а от солнечных лучей тает. Но на детские праздники она приходит с большой радостью, резвится, водит вместе с детьми хоровод.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Содержимое 6" descr="62583102_1---[1]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1628800"/>
            <a:ext cx="6696744" cy="496855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347 из 1586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Живет Дед Мороз в большом деревянном тереме в городе Великом Устюге.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VG6K6937_0[1]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1844824"/>
            <a:ext cx="6912768" cy="479463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-main-pic" descr="Картинка 127 из 1586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Оказывается, современный Дед Мороз очень любит наряжаться. Поэтому в его гардеробе много всевозможных нарядов.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0_6a1b_e6547331_L[1]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r="37070" b="20034"/>
          <a:stretch>
            <a:fillRect/>
          </a:stretch>
        </p:blipFill>
        <p:spPr>
          <a:xfrm>
            <a:off x="3563888" y="1844824"/>
            <a:ext cx="2078088" cy="3510061"/>
          </a:xfrm>
        </p:spPr>
      </p:pic>
      <p:pic>
        <p:nvPicPr>
          <p:cNvPr id="1026" name="Picture 2" descr="C:\Users\Никита\Pictures\pic27004436[1].jpg"/>
          <p:cNvPicPr>
            <a:picLocks noChangeAspect="1" noChangeArrowheads="1"/>
          </p:cNvPicPr>
          <p:nvPr/>
        </p:nvPicPr>
        <p:blipFill>
          <a:blip r:embed="rId5" cstate="print"/>
          <a:srcRect l="24010" t="14044"/>
          <a:stretch>
            <a:fillRect/>
          </a:stretch>
        </p:blipFill>
        <p:spPr bwMode="auto">
          <a:xfrm rot="20002522">
            <a:off x="553013" y="2899145"/>
            <a:ext cx="3019205" cy="2381276"/>
          </a:xfrm>
          <a:prstGeom prst="rect">
            <a:avLst/>
          </a:prstGeom>
          <a:noFill/>
        </p:spPr>
      </p:pic>
      <p:pic>
        <p:nvPicPr>
          <p:cNvPr id="1027" name="Picture 3" descr="C:\Users\Никита\Pictures\full_DedMoroz[1].jpg"/>
          <p:cNvPicPr>
            <a:picLocks noChangeAspect="1" noChangeArrowheads="1"/>
          </p:cNvPicPr>
          <p:nvPr/>
        </p:nvPicPr>
        <p:blipFill>
          <a:blip r:embed="rId6" cstate="print"/>
          <a:srcRect l="10080" r="6761"/>
          <a:stretch>
            <a:fillRect/>
          </a:stretch>
        </p:blipFill>
        <p:spPr bwMode="auto">
          <a:xfrm rot="1276307">
            <a:off x="5830244" y="2578130"/>
            <a:ext cx="2376264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240 из 1586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Дед Мороз – гениальный художник по стеклу. Долгими зимними ночами он рисует картины без красок и кисточки, своим ледяным дыханием.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067b1afea5e5[1]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1556792"/>
            <a:ext cx="6864424" cy="465493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-main-pic" descr="Картинка 125 из 1586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Любит Дедушка Мороз и научные эксперименты. Он постоянно придумывает новые формы снежинок. Подставь ладошку под падающий снег и ты увидишь, что каждая из них неповторима.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69190591_6[1]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75656" y="2060848"/>
            <a:ext cx="6096000" cy="436245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127 из 1586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4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Ну и конечно, одна из самых главных его забот – успеть прочитать все письма до наступления Нового года, чтобы принести ребятам подарки, которые они просили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4" name="Содержимое 3" descr="pxryn%20bafp%20drmjdg[1]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671824">
            <a:off x="2437286" y="2101807"/>
            <a:ext cx="5987501" cy="3816424"/>
          </a:xfrm>
        </p:spPr>
      </p:pic>
      <p:pic>
        <p:nvPicPr>
          <p:cNvPr id="2050" name="Picture 2" descr="C:\Users\Никита\Pictures\11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20498">
            <a:off x="539552" y="3789040"/>
            <a:ext cx="2630245" cy="263024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409</TotalTime>
  <Words>270</Words>
  <Application>Microsoft Office PowerPoint</Application>
  <PresentationFormat>Экран (4:3)</PresentationFormat>
  <Paragraphs>10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Это добрый Дедушка с длинной бородой и в валенках. Он приносит всем подарки в своем волшебном мешке. Но знаешь ли ты, откуда он появился, где живет? Тогда я расскажу тебе.</vt:lpstr>
      <vt:lpstr>Слайд 3</vt:lpstr>
      <vt:lpstr>А еще у Деда Мороза есть внучка – Снегурочка. Снегурочка ласковая и милая девушка. Она любит холод и снег, а от солнечных лучей тает. Но на детские праздники она приходит с большой радостью, резвится, водит вместе с детьми хоровод. </vt:lpstr>
      <vt:lpstr> Живет Дед Мороз в большом деревянном тереме в городе Великом Устюге.</vt:lpstr>
      <vt:lpstr>Оказывается, современный Дед Мороз очень любит наряжаться. Поэтому в его гардеробе много всевозможных нарядов.</vt:lpstr>
      <vt:lpstr>Дед Мороз – гениальный художник по стеклу. Долгими зимними ночами он рисует картины без красок и кисточки, своим ледяным дыханием.</vt:lpstr>
      <vt:lpstr>Любит Дедушка Мороз и научные эксперименты. Он постоянно придумывает новые формы снежинок. Подставь ладошку под падающий снег и ты увидишь, что каждая из них неповторима.</vt:lpstr>
      <vt:lpstr>Ну и конечно, одна из самых главных его забот – успеть прочитать все письма до наступления Нового года, чтобы принести ребятам подарки, которые они просили.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Никита</cp:lastModifiedBy>
  <cp:revision>48</cp:revision>
  <dcterms:created xsi:type="dcterms:W3CDTF">2011-11-26T18:39:20Z</dcterms:created>
  <dcterms:modified xsi:type="dcterms:W3CDTF">2011-12-13T16:51:23Z</dcterms:modified>
</cp:coreProperties>
</file>