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8CAE3-7321-424F-8211-D836A849FF5E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E4EF4-F3E9-40EC-9DCF-210F03E78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47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8CAE3-7321-424F-8211-D836A849FF5E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E4EF4-F3E9-40EC-9DCF-210F03E78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23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8CAE3-7321-424F-8211-D836A849FF5E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E4EF4-F3E9-40EC-9DCF-210F03E78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02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8CAE3-7321-424F-8211-D836A849FF5E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E4EF4-F3E9-40EC-9DCF-210F03E78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25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8CAE3-7321-424F-8211-D836A849FF5E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E4EF4-F3E9-40EC-9DCF-210F03E78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5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8CAE3-7321-424F-8211-D836A849FF5E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E4EF4-F3E9-40EC-9DCF-210F03E78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31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8CAE3-7321-424F-8211-D836A849FF5E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E4EF4-F3E9-40EC-9DCF-210F03E78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38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8CAE3-7321-424F-8211-D836A849FF5E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E4EF4-F3E9-40EC-9DCF-210F03E78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5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8CAE3-7321-424F-8211-D836A849FF5E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E4EF4-F3E9-40EC-9DCF-210F03E78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88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8CAE3-7321-424F-8211-D836A849FF5E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E4EF4-F3E9-40EC-9DCF-210F03E78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06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8CAE3-7321-424F-8211-D836A849FF5E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E4EF4-F3E9-40EC-9DCF-210F03E78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14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DE8CAE3-7321-424F-8211-D836A849FF5E}" type="datetimeFigureOut">
              <a:rPr lang="ru-RU" smtClean="0"/>
              <a:t>08.05.2014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FE4EF4-F3E9-40EC-9DCF-210F03E78E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13" Type="http://schemas.openxmlformats.org/officeDocument/2006/relationships/image" Target="../media/image25.jpg"/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12" Type="http://schemas.openxmlformats.org/officeDocument/2006/relationships/image" Target="../media/image2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11" Type="http://schemas.openxmlformats.org/officeDocument/2006/relationships/image" Target="../media/image23.jpg"/><Relationship Id="rId5" Type="http://schemas.openxmlformats.org/officeDocument/2006/relationships/image" Target="../media/image17.jpg"/><Relationship Id="rId10" Type="http://schemas.openxmlformats.org/officeDocument/2006/relationships/image" Target="../media/image22.jpg"/><Relationship Id="rId4" Type="http://schemas.openxmlformats.org/officeDocument/2006/relationships/image" Target="../media/image16.jpg"/><Relationship Id="rId9" Type="http://schemas.openxmlformats.org/officeDocument/2006/relationships/image" Target="../media/image21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g"/><Relationship Id="rId3" Type="http://schemas.openxmlformats.org/officeDocument/2006/relationships/image" Target="../media/image3.jpg"/><Relationship Id="rId7" Type="http://schemas.openxmlformats.org/officeDocument/2006/relationships/image" Target="../media/image24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g"/><Relationship Id="rId11" Type="http://schemas.openxmlformats.org/officeDocument/2006/relationships/image" Target="../media/image16.jpg"/><Relationship Id="rId5" Type="http://schemas.openxmlformats.org/officeDocument/2006/relationships/image" Target="../media/image27.jpg"/><Relationship Id="rId10" Type="http://schemas.openxmlformats.org/officeDocument/2006/relationships/image" Target="../media/image31.jpg"/><Relationship Id="rId4" Type="http://schemas.openxmlformats.org/officeDocument/2006/relationships/image" Target="../media/image26.jpg"/><Relationship Id="rId9" Type="http://schemas.openxmlformats.org/officeDocument/2006/relationships/image" Target="../media/image3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 dirty="0" smtClean="0"/>
              <a:t>«ЖИВОТНЫЕ  ЛЕСА» 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Выполнила учитель-логопед МДОУ «Малыш»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Глушкова С.В.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63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92696"/>
            <a:ext cx="7641710" cy="4293096"/>
          </a:xfrm>
          <a:prstGeom prst="rect">
            <a:avLst/>
          </a:prstGeom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96255" y="121196"/>
            <a:ext cx="8229600" cy="1143000"/>
          </a:xfrm>
        </p:spPr>
        <p:txBody>
          <a:bodyPr/>
          <a:lstStyle/>
          <a:p>
            <a:r>
              <a:rPr lang="ru-RU" b="1" dirty="0"/>
              <a:t>Дидактическая игра </a:t>
            </a:r>
            <a:r>
              <a:rPr lang="ru-RU" b="1" dirty="0" smtClean="0"/>
              <a:t>«Один, два, пять»</a:t>
            </a:r>
            <a:endParaRPr lang="ru-RU" b="1" dirty="0"/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11390" r="5751"/>
          <a:stretch/>
        </p:blipFill>
        <p:spPr>
          <a:xfrm>
            <a:off x="467544" y="1147915"/>
            <a:ext cx="5763268" cy="3856102"/>
          </a:xfrm>
        </p:spPr>
      </p:pic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quarter" idx="4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44" b="1536"/>
          <a:stretch/>
        </p:blipFill>
        <p:spPr>
          <a:xfrm>
            <a:off x="4322796" y="2636912"/>
            <a:ext cx="4831432" cy="4036885"/>
          </a:xfrm>
        </p:spPr>
      </p:pic>
    </p:spTree>
    <p:extLst>
      <p:ext uri="{BB962C8B-B14F-4D97-AF65-F5344CB8AC3E}">
        <p14:creationId xmlns:p14="http://schemas.microsoft.com/office/powerpoint/2010/main" val="263589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3" t="7350" r="5529" b="14380"/>
          <a:stretch/>
        </p:blipFill>
        <p:spPr>
          <a:xfrm>
            <a:off x="827584" y="476672"/>
            <a:ext cx="7848872" cy="5060079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343327" cy="5688632"/>
          </a:xfrm>
        </p:spPr>
      </p:pic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56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8" t="11412" r="6258" b="6120"/>
          <a:stretch/>
        </p:blipFill>
        <p:spPr>
          <a:xfrm>
            <a:off x="179512" y="116632"/>
            <a:ext cx="4178047" cy="316835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12" y="188640"/>
            <a:ext cx="8547222" cy="6120680"/>
          </a:xfrm>
        </p:spPr>
      </p:pic>
    </p:spTree>
    <p:extLst>
      <p:ext uri="{BB962C8B-B14F-4D97-AF65-F5344CB8AC3E}">
        <p14:creationId xmlns:p14="http://schemas.microsoft.com/office/powerpoint/2010/main" val="36986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480516" cy="4104456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9" t="14394" r="9306" b="13061"/>
          <a:stretch/>
        </p:blipFill>
        <p:spPr>
          <a:xfrm>
            <a:off x="179512" y="476672"/>
            <a:ext cx="8676456" cy="5802213"/>
          </a:xfrm>
        </p:spPr>
      </p:pic>
    </p:spTree>
    <p:extLst>
      <p:ext uri="{BB962C8B-B14F-4D97-AF65-F5344CB8AC3E}">
        <p14:creationId xmlns:p14="http://schemas.microsoft.com/office/powerpoint/2010/main" val="101191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2"/>
            <a:ext cx="4919114" cy="496855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80" y="0"/>
            <a:ext cx="8961040" cy="6576557"/>
          </a:xfrm>
        </p:spPr>
      </p:pic>
    </p:spTree>
    <p:extLst>
      <p:ext uri="{BB962C8B-B14F-4D97-AF65-F5344CB8AC3E}">
        <p14:creationId xmlns:p14="http://schemas.microsoft.com/office/powerpoint/2010/main" val="154909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8680"/>
            <a:ext cx="7112776" cy="5326885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8719590" cy="6596559"/>
          </a:xfrm>
        </p:spPr>
      </p:pic>
    </p:spTree>
    <p:extLst>
      <p:ext uri="{BB962C8B-B14F-4D97-AF65-F5344CB8AC3E}">
        <p14:creationId xmlns:p14="http://schemas.microsoft.com/office/powerpoint/2010/main" val="350982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95" y="4029153"/>
            <a:ext cx="3384986" cy="253507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55" y="251123"/>
            <a:ext cx="2948591" cy="195374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725" y="4221088"/>
            <a:ext cx="1559257" cy="116775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970" y="140320"/>
            <a:ext cx="1916685" cy="127518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941" y="140320"/>
            <a:ext cx="2038350" cy="178117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645" y="800901"/>
            <a:ext cx="1847574" cy="1229202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357" y="2072242"/>
            <a:ext cx="1890196" cy="1415601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799" y="4509963"/>
            <a:ext cx="1296144" cy="2054266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526" y="2204864"/>
            <a:ext cx="1592116" cy="1192364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5" y="5388843"/>
            <a:ext cx="1602512" cy="120015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651" y="2072242"/>
            <a:ext cx="1725875" cy="129253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23" y="1527019"/>
            <a:ext cx="2985343" cy="250604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43592" y="174161"/>
            <a:ext cx="5791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Дидактическая игра </a:t>
            </a:r>
            <a:r>
              <a:rPr lang="ru-RU" sz="2400" b="1" dirty="0" smtClean="0"/>
              <a:t>«Кому что дадим?»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7577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21529"/>
            <a:ext cx="3384376" cy="341839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9308"/>
            <a:ext cx="4105509" cy="270362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053" y="3175282"/>
            <a:ext cx="1593118" cy="19648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91" y="5140128"/>
            <a:ext cx="2333625" cy="15525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52" y="3313289"/>
            <a:ext cx="1368152" cy="18268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421" y="2984934"/>
            <a:ext cx="2012034" cy="15068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421" y="4530724"/>
            <a:ext cx="2019138" cy="151216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655" y="226694"/>
            <a:ext cx="1993611" cy="149305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238365"/>
            <a:ext cx="2133600" cy="17049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04" y="149308"/>
            <a:ext cx="1944216" cy="145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9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абочка_01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Бабочка_01</Template>
  <TotalTime>134</TotalTime>
  <Words>29</Words>
  <Application>Microsoft Office PowerPoint</Application>
  <PresentationFormat>Экран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Бабочка_01</vt:lpstr>
      <vt:lpstr>«ЖИВОТНЫЕ  ЛЕСА» </vt:lpstr>
      <vt:lpstr>Дидактическая игра «Один, два, пять»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20</cp:revision>
  <dcterms:created xsi:type="dcterms:W3CDTF">2014-03-31T14:33:40Z</dcterms:created>
  <dcterms:modified xsi:type="dcterms:W3CDTF">2014-05-07T16:26:39Z</dcterms:modified>
</cp:coreProperties>
</file>