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DC55C-63FD-4FFF-8AB0-D8481B694F6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49BE8-A570-4DC1-BDCC-F2878B2D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2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DC55C-63FD-4FFF-8AB0-D8481B694F6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49BE8-A570-4DC1-BDCC-F2878B2D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1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DC55C-63FD-4FFF-8AB0-D8481B694F6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49BE8-A570-4DC1-BDCC-F2878B2D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DC55C-63FD-4FFF-8AB0-D8481B694F6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49BE8-A570-4DC1-BDCC-F2878B2D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5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DC55C-63FD-4FFF-8AB0-D8481B694F6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49BE8-A570-4DC1-BDCC-F2878B2D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04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DC55C-63FD-4FFF-8AB0-D8481B694F6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49BE8-A570-4DC1-BDCC-F2878B2D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DC55C-63FD-4FFF-8AB0-D8481B694F6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49BE8-A570-4DC1-BDCC-F2878B2D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1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DC55C-63FD-4FFF-8AB0-D8481B694F6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49BE8-A570-4DC1-BDCC-F2878B2D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4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DC55C-63FD-4FFF-8AB0-D8481B694F6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49BE8-A570-4DC1-BDCC-F2878B2D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8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DC55C-63FD-4FFF-8AB0-D8481B694F6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49BE8-A570-4DC1-BDCC-F2878B2D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4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DC55C-63FD-4FFF-8AB0-D8481B694F6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49BE8-A570-4DC1-BDCC-F2878B2D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A9DC55C-63FD-4FFF-8AB0-D8481B694F6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1C49BE8-A570-4DC1-BDCC-F2878B2D16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nna\Desktop\Светлана\традиции\из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11691"/>
            <a:ext cx="4916561" cy="36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na\Desktop\Светлана\традиции\изб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4" y="13289"/>
            <a:ext cx="278833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na\Desktop\Светлана\традиции\изба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18" y="332656"/>
            <a:ext cx="307678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na\Desktop\Светлана\традиции\изба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69162"/>
            <a:ext cx="2767955" cy="239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na\Desktop\Светлана\традиции\изба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2" y="4439293"/>
            <a:ext cx="2520280" cy="22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8472" y="296301"/>
            <a:ext cx="2736304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ИЗБА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20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30385"/>
            <a:ext cx="4680520" cy="6630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0388" y="238994"/>
            <a:ext cx="3802579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Назови предметы </a:t>
            </a:r>
          </a:p>
          <a:p>
            <a:r>
              <a:rPr lang="ru-RU" sz="3600" dirty="0" smtClean="0"/>
              <a:t>русской избы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5157192"/>
            <a:ext cx="31451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/>
              <a:t>1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35796" y="2348880"/>
            <a:ext cx="31451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1844824"/>
            <a:ext cx="31451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2894265"/>
            <a:ext cx="31451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98478" y="1239268"/>
            <a:ext cx="31451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6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5229766"/>
            <a:ext cx="31451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7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6313" y="4205119"/>
            <a:ext cx="31451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85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080934" cy="5303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1920" y="5709702"/>
            <a:ext cx="31451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/>
              <a:t>1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3733" y="2317010"/>
            <a:ext cx="31451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6338" y="5285184"/>
            <a:ext cx="31451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35169" y="4032356"/>
            <a:ext cx="31451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3632246"/>
            <a:ext cx="31451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263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528867" cy="5638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0232" y="4077072"/>
            <a:ext cx="31451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smtClean="0"/>
              <a:t>2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3167876"/>
            <a:ext cx="31451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/>
              <a:t>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495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01" y="1101045"/>
            <a:ext cx="2264979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91194"/>
            <a:ext cx="1647825" cy="2200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32" y="4439706"/>
            <a:ext cx="1905000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1" y="4125380"/>
            <a:ext cx="1638300" cy="22193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08" y="1628800"/>
            <a:ext cx="3778349" cy="44114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05921" y="87015"/>
            <a:ext cx="321421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/>
              <a:t>САМОВАР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71435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00" y="2132856"/>
            <a:ext cx="3646338" cy="3646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3016"/>
            <a:ext cx="3627248" cy="48433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3848" y="188640"/>
            <a:ext cx="235795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/>
              <a:t>ПРЯЛКА</a:t>
            </a: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06" y="2603291"/>
            <a:ext cx="2671167" cy="4014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8" y="2603291"/>
            <a:ext cx="2880320" cy="39018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41" y="1096710"/>
            <a:ext cx="5469200" cy="38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8301" y="260648"/>
            <a:ext cx="1555747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/>
              <a:t>ПЕЧЬ</a:t>
            </a:r>
            <a:endParaRPr lang="ru-RU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91645"/>
            <a:ext cx="6480720" cy="4536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0768"/>
            <a:ext cx="5720184" cy="5201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40269"/>
            <a:ext cx="5472608" cy="5643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2776"/>
            <a:ext cx="5928529" cy="50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6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834" y="476672"/>
            <a:ext cx="197964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/>
              <a:t>КАЛАЧ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08235"/>
            <a:ext cx="4535003" cy="33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19" y="188640"/>
            <a:ext cx="4288507" cy="3211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50" y="3284984"/>
            <a:ext cx="4432523" cy="331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69" y="2276872"/>
            <a:ext cx="3466111" cy="3466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1880" y="260648"/>
            <a:ext cx="170873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/>
              <a:t>УШАТ</a:t>
            </a:r>
            <a:endParaRPr lang="ru-RU" sz="4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5" y="404664"/>
            <a:ext cx="2884430" cy="2913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436" y="398093"/>
            <a:ext cx="3312368" cy="2808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9" y="4519671"/>
            <a:ext cx="2660313" cy="2255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62002"/>
            <a:ext cx="2884430" cy="291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52736"/>
            <a:ext cx="2789407" cy="38559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00" y="392159"/>
            <a:ext cx="2789407" cy="38559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73354" y="0"/>
            <a:ext cx="2823209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/>
              <a:t>КОЛОДЕЦ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1" y="3963929"/>
            <a:ext cx="3816424" cy="2858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24" y="3952841"/>
            <a:ext cx="3793976" cy="2829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05"/>
            <a:ext cx="4091715" cy="38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5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88640"/>
            <a:ext cx="286950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/>
              <a:t>ПОЛОВИК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9681">
            <a:off x="4288847" y="1676983"/>
            <a:ext cx="5084699" cy="3023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5066">
            <a:off x="-5802" y="2331427"/>
            <a:ext cx="4927642" cy="31411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22" y="2990489"/>
            <a:ext cx="3985304" cy="3867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7932">
            <a:off x="2241013" y="1907111"/>
            <a:ext cx="3396343" cy="45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112" y="548680"/>
            <a:ext cx="1834541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/>
              <a:t>УХВАТ</a:t>
            </a:r>
            <a:endParaRPr lang="ru-RU" sz="4800" b="1" dirty="0"/>
          </a:p>
        </p:txBody>
      </p:sp>
      <p:pic>
        <p:nvPicPr>
          <p:cNvPr id="2050" name="Picture 2" descr="C:\Users\Anna\Desktop\Светлана\традиции\ухв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49557">
            <a:off x="-352319" y="1446867"/>
            <a:ext cx="5850545" cy="37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na\Desktop\Светлана\традиции\ухват с казанко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633" y="2708920"/>
            <a:ext cx="538436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╘Ёэ√ эр ъюэъєЁё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</TotalTime>
  <Words>27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╘Ёэ√ эр ъюэъєЁё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13</cp:revision>
  <dcterms:created xsi:type="dcterms:W3CDTF">2014-03-10T13:43:12Z</dcterms:created>
  <dcterms:modified xsi:type="dcterms:W3CDTF">2014-05-07T16:47:59Z</dcterms:modified>
</cp:coreProperties>
</file>