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A086-E1F2-4AB2-8178-20365D2B603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12D0-FA0D-4C2E-AE3E-32C6E4F69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e5605a48ba0bc1b1d2123e769a74ff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48"/>
            <a:ext cx="9144000" cy="682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402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431591_893521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62619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55006085_1342870975_03_1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2-the-numeral-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49288"/>
            <a:ext cx="6408712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1-TSifry-ot-10-do-20.jpg"/>
          <p:cNvPicPr>
            <a:picLocks noChangeAspect="1"/>
          </p:cNvPicPr>
          <p:nvPr/>
        </p:nvPicPr>
        <p:blipFill>
          <a:blip r:embed="rId2" cstate="print"/>
          <a:srcRect r="48425"/>
          <a:stretch>
            <a:fillRect/>
          </a:stretch>
        </p:blipFill>
        <p:spPr>
          <a:xfrm>
            <a:off x="1979712" y="0"/>
            <a:ext cx="471601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youtube_6411456eb1686454cf2eea3e8abe46d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351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81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</cp:revision>
  <dcterms:created xsi:type="dcterms:W3CDTF">2013-11-04T06:36:56Z</dcterms:created>
  <dcterms:modified xsi:type="dcterms:W3CDTF">2013-11-07T17:22:40Z</dcterms:modified>
</cp:coreProperties>
</file>