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85786" y="1714488"/>
            <a:ext cx="7500990" cy="2571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КАПЕЛЬ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презентация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 музыкальной образовательной деятельности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для детей младшего дошкольного возраста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элементарное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музицирование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5429264"/>
            <a:ext cx="6143668" cy="12715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Высланко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Елена Васильевна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музыкальный руководитель высшей категории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г.Петропавловск-Камчатский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2012г.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285728"/>
            <a:ext cx="7072362" cy="12144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Камчатское государственное бюджетное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общеобразовательное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«Центр образования «Эврика»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006"/>
            <a:ext cx="9136007" cy="6864005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Local Settings\Temporary Internet Files\Content.IE5\DIBT3155\MCj044040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</p:spPr>
      </p:pic>
      <p:sp>
        <p:nvSpPr>
          <p:cNvPr id="7" name="Капля 6"/>
          <p:cNvSpPr/>
          <p:nvPr/>
        </p:nvSpPr>
        <p:spPr>
          <a:xfrm rot="18944633">
            <a:off x="2644904" y="2648247"/>
            <a:ext cx="272793" cy="265980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8944633">
            <a:off x="663705" y="2800647"/>
            <a:ext cx="272793" cy="265980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944633">
            <a:off x="5464304" y="3715048"/>
            <a:ext cx="272793" cy="265980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44633">
            <a:off x="8436104" y="3562648"/>
            <a:ext cx="272793" cy="265980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944633">
            <a:off x="7652435" y="2701496"/>
            <a:ext cx="163731" cy="159532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8944633">
            <a:off x="3931974" y="3526502"/>
            <a:ext cx="137052" cy="186911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944633">
            <a:off x="4473704" y="4934248"/>
            <a:ext cx="272793" cy="265980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8944633">
            <a:off x="6065573" y="2688302"/>
            <a:ext cx="137053" cy="186912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47800" y="838200"/>
            <a:ext cx="7162800" cy="2133600"/>
          </a:xfrm>
          <a:prstGeom prst="line">
            <a:avLst/>
          </a:prstGeom>
          <a:ln w="44450">
            <a:solidFill>
              <a:srgbClr val="FFFF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71600" y="1143000"/>
            <a:ext cx="2971800" cy="2286000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28600" y="1905000"/>
            <a:ext cx="1981200" cy="762000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Облако 29"/>
          <p:cNvSpPr/>
          <p:nvPr/>
        </p:nvSpPr>
        <p:spPr>
          <a:xfrm rot="21231635">
            <a:off x="34433" y="6210657"/>
            <a:ext cx="5043172" cy="914400"/>
          </a:xfrm>
          <a:prstGeom prst="cloud">
            <a:avLst/>
          </a:prstGeom>
          <a:gradFill>
            <a:gsLst>
              <a:gs pos="0">
                <a:srgbClr val="03D4A8">
                  <a:alpha val="41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isometricOffAxis2To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ако 30"/>
          <p:cNvSpPr/>
          <p:nvPr/>
        </p:nvSpPr>
        <p:spPr>
          <a:xfrm rot="21231635">
            <a:off x="5449345" y="6199034"/>
            <a:ext cx="3400835" cy="914400"/>
          </a:xfrm>
          <a:prstGeom prst="cloud">
            <a:avLst/>
          </a:prstGeom>
          <a:gradFill>
            <a:gsLst>
              <a:gs pos="0">
                <a:srgbClr val="03D4A8">
                  <a:alpha val="41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isometricOffAxis2To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j0435751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04800"/>
            <a:ext cx="1571625" cy="1631950"/>
          </a:xfrm>
          <a:prstGeom prst="rect">
            <a:avLst/>
          </a:prstGeom>
        </p:spPr>
      </p:pic>
      <p:pic>
        <p:nvPicPr>
          <p:cNvPr id="24" name="Picture 5" descr="xylophon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04800"/>
            <a:ext cx="249980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капель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05365E-6 L -0.00417 0.50509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8529E-7 L -0.00417 0.538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028E-8 L 5.55112E-17 0.3996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346E-6 L -0.0125 0.194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444E-6 L 0.00417 0.3829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8529E-7 L 0.00417 0.571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8529E-7 L -0.00416 0.5716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9278E-7 L 0.00417 0.42738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96" presetID="9" presetClass="exit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596" y="785794"/>
            <a:ext cx="8358246" cy="2057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Использованный материал: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Картинки с Интернет сайтов (авторы не известны);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Пьеса «Колокольчики» Е.Железновой. Диск 32 «Колокольчик» из серии «Музыка с мамой»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3</cp:revision>
  <dcterms:modified xsi:type="dcterms:W3CDTF">2012-02-19T11:17:28Z</dcterms:modified>
</cp:coreProperties>
</file>