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0033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7658-6286-4BA3-BDF5-095FE180CA6D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B163D-3D56-4941-AEC3-11110FC04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6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B163D-3D56-4941-AEC3-11110FC04E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8AA97B-15C3-4F3D-BC1A-C0713A9EE0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A670AC-83DE-4836-A875-4F5E72C4E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DEC3EC-A9B0-4F30-B569-D13B126BF5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041E37-45D2-4341-8F32-CABB419BCA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02E1EC-3455-4793-B294-6D833767B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A34269-C312-4692-92D8-7198409CD3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C9C8A9-C355-43D7-94EC-1E66077965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355C4C-6013-4A51-8603-B94AAB5035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1D55AE-1FFC-448C-A6F3-3EC939838B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854E26-3A55-468E-BAEA-F726076B85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B982F4-6A55-400C-993B-73B9459079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7DA6720-E6AB-45B6-B9D6-175D6D18E8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4498" y="2924944"/>
            <a:ext cx="5616575" cy="32019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640637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 мая - День Победы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701800" y="6007100"/>
            <a:ext cx="5680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latin typeface="Arial" charset="0"/>
              </a:rPr>
              <a:t>Презентация  учителя-логопеда Кошелевой С.А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900113" y="641350"/>
            <a:ext cx="770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Наравне с мужчинами на войне воевали и женщины. </a:t>
            </a:r>
            <a:endParaRPr lang="ru-RU" b="1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646487" cy="460851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115616" y="622230"/>
            <a:ext cx="287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А в далеком тылу женщины и дети работали на  военных заводах, делали самолеты, оружие, снаряды и бомбы,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636570" cy="273630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24463"/>
            <a:ext cx="3962276" cy="29706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011863" y="3933825"/>
            <a:ext cx="220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копали окопы, стараясь помочь мужьям, сыновьям, отцам, фронту.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556" y="2997201"/>
            <a:ext cx="4243076" cy="2808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782258" cy="403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563938" y="404813"/>
            <a:ext cx="50403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b="1" dirty="0"/>
              <a:t>         </a:t>
            </a:r>
            <a:r>
              <a:rPr lang="ru-RU" sz="2000" b="1" dirty="0">
                <a:latin typeface="Monotype Corsiva" pitchFamily="66" charset="0"/>
              </a:rPr>
              <a:t>Тяжелее всего приходилось во время войны детям. Детские сады и школы не работали, многие дети остались совсем одни, потеряли  под бомбежками родителей, попали в детские дома.  Некоторые мальчишки становились «сынами полков», их , голодных и несчастных , брали к себе солдаты</a:t>
            </a:r>
            <a:r>
              <a:rPr lang="ru-RU" sz="2000" dirty="0">
                <a:latin typeface="Monotype Corsiva" pitchFamily="66" charset="0"/>
              </a:rPr>
              <a:t>  </a:t>
            </a:r>
            <a:r>
              <a:rPr lang="ru-RU" sz="2000" b="1" dirty="0">
                <a:latin typeface="Monotype Corsiva" pitchFamily="66" charset="0"/>
              </a:rPr>
              <a:t>и заботились о них до конца войны.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29642" y="548680"/>
            <a:ext cx="20161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За подвиги на фронте и в тылу героев награждали медалями и орденами.</a:t>
            </a: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559" y="1196752"/>
            <a:ext cx="6096000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99592" y="692696"/>
            <a:ext cx="741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Долгих  4 года длилась Великая Отечественная война.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За это время погибло очень много  солдат и мирных жителей</a:t>
            </a:r>
            <a:r>
              <a:rPr lang="ru-RU" sz="2000" b="1" dirty="0">
                <a:solidFill>
                  <a:schemeClr val="folHlink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200024" cy="4103662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59639" y="548680"/>
            <a:ext cx="8497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     </a:t>
            </a:r>
            <a:r>
              <a:rPr lang="ru-RU" sz="2000" b="1" dirty="0">
                <a:latin typeface="Monotype Corsiva" pitchFamily="66" charset="0"/>
              </a:rPr>
              <a:t>И вот наступил этот долгожданный день – 9 мая 1945 года.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В этот день закончилась война. Наши войска разгромили фашистов не только на территории нашей Родины, но и  освободили жителей других стран.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054318" cy="3744317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361441"/>
            <a:ext cx="4254785" cy="319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68313" y="754063"/>
            <a:ext cx="3673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000" b="1" dirty="0">
                <a:latin typeface="Monotype Corsiva" pitchFamily="66" charset="0"/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704753" y="476672"/>
            <a:ext cx="5383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Никто и  никогда не забудет подвиг советских солдат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в Великую Отечественную войну .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035050"/>
            <a:ext cx="8353425" cy="550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620713"/>
            <a:ext cx="5545138" cy="3960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39552" y="523627"/>
            <a:ext cx="280828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9 мая  все жители нашей огромной страны отмечают День Победы. В этот день во всех городах проходят военные парады, возлагаются цветы к Могиле Неизвестного Солдата, дается праздничный салют.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00112" y="4692255"/>
            <a:ext cx="74517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Но почему ветераны, участники той великой войны , такие грустные, почему слезы застилают им глаза? Что они вспоминают в этот день? Что это была за война, какой ценой досталась победа нашему народу?</a:t>
            </a:r>
            <a:r>
              <a:rPr lang="ru-RU" sz="2400" dirty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довоенный ленингр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5616575" cy="3932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156325" y="1458913"/>
            <a:ext cx="259238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000" b="1" dirty="0">
                <a:latin typeface="Monotype Corsiva" pitchFamily="66" charset="0"/>
              </a:rPr>
              <a:t>    Это было тогда, когда наша страна Россия называлась СССР, когда  ваши прабабушки и прадедушки были молодыми, здоровыми, полными сил. Они были счастливы, мечтали о будущем, думали, что все  в их жизни будет хорошо. Но их мечтам не пришлось осуществиться.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27088" y="576263"/>
            <a:ext cx="709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2400" b="1" dirty="0">
                <a:latin typeface="Monotype Corsiva" pitchFamily="66" charset="0"/>
              </a:rPr>
              <a:t>О той великой освободительной войне и пойдёт наш рассказ.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фашисты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4667250" cy="344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68313" y="696913"/>
            <a:ext cx="3455987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b="1"/>
              <a:t>         </a:t>
            </a:r>
            <a:r>
              <a:rPr lang="ru-RU" sz="1600" b="1"/>
              <a:t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539552" y="3787733"/>
            <a:ext cx="4105275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        </a:t>
            </a:r>
            <a:r>
              <a:rPr lang="ru-RU" sz="1600" b="1" dirty="0"/>
              <a:t>Заскрежетали гусеницы танков, засвистели пули. Шаг за шагом фашисты захватывали одну страну за другой, разрушали  города, взрывали памятники, грабили музеи, убивали людей. И всё ближе и ближе подходили к границе нашей Родины.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518" y="2919782"/>
            <a:ext cx="4392612" cy="282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95288" y="4538663"/>
            <a:ext cx="3311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b="1"/>
              <a:t> Началась </a:t>
            </a:r>
          </a:p>
          <a:p>
            <a:r>
              <a:rPr lang="ru-RU" b="1"/>
              <a:t>         Великая </a:t>
            </a:r>
          </a:p>
          <a:p>
            <a:r>
              <a:rPr lang="ru-RU" b="1"/>
              <a:t>               Отечественная </a:t>
            </a:r>
          </a:p>
          <a:p>
            <a:r>
              <a:rPr lang="ru-RU" b="1"/>
              <a:t>                           война.</a:t>
            </a:r>
            <a:r>
              <a:rPr lang="ru-RU"/>
              <a:t> 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5210175" y="908050"/>
            <a:ext cx="3394075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       </a:t>
            </a:r>
            <a:r>
              <a:rPr lang="ru-RU" sz="1600" b="1"/>
              <a:t>22 июня 1941 года без объявления войны фашисты напали на нашу Родину. На  города посыпались бомбы, на нашу землю ступили вражеские фашистские солдаты.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284663" y="643921"/>
            <a:ext cx="41036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            </a:t>
            </a:r>
            <a:r>
              <a:rPr lang="ru-RU" sz="2400" b="1" dirty="0">
                <a:latin typeface="Monotype Corsiva" pitchFamily="66" charset="0"/>
              </a:rPr>
              <a:t>Все жители нашей страны, и старые и молодые  взяли оружие в руки и встали на защиту  Родины.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37796"/>
            <a:ext cx="3164217" cy="4608363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7021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10380" y="476672"/>
            <a:ext cx="392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Трудно приходилось нашим бойцам, очень уж сильный был враг. 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914068" cy="41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4283075" y="4509120"/>
            <a:ext cx="4032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Но солдаты нашей армии врага били, гнали с нашей земли в воздухе.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211960" y="692696"/>
            <a:ext cx="2682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b="1" dirty="0"/>
              <a:t>Воевали и  на земле.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63" y="564844"/>
            <a:ext cx="3763776" cy="2072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37" y="2924942"/>
            <a:ext cx="3692023" cy="2772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2442" y="3743744"/>
            <a:ext cx="330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Monotype Corsiva" pitchFamily="66" charset="0"/>
              </a:rPr>
              <a:t>Били фашистов и на море.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4213" y="863600"/>
            <a:ext cx="297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2400" b="1" dirty="0">
                <a:latin typeface="Monotype Corsiva" pitchFamily="66" charset="0"/>
              </a:rPr>
              <a:t>Воевали и в летний зной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04487"/>
            <a:ext cx="3700929" cy="278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298923"/>
            <a:ext cx="449539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789040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latin typeface="Monotype Corsiva" pitchFamily="66" charset="0"/>
              </a:rPr>
              <a:t>Воевали и в зимнюю стужу.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</TotalTime>
  <Words>524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Геннадий</dc:creator>
  <cp:lastModifiedBy>Света</cp:lastModifiedBy>
  <cp:revision>30</cp:revision>
  <dcterms:created xsi:type="dcterms:W3CDTF">2011-05-09T14:47:57Z</dcterms:created>
  <dcterms:modified xsi:type="dcterms:W3CDTF">2014-04-27T10:23:06Z</dcterms:modified>
</cp:coreProperties>
</file>