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2" r:id="rId8"/>
    <p:sldId id="263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radisada.ru/page/11/" TargetMode="External"/><Relationship Id="rId3" Type="http://schemas.openxmlformats.org/officeDocument/2006/relationships/hyperlink" Target="http://www.chitalnya.ru/board/2013-05-24/p47/" TargetMode="External"/><Relationship Id="rId7" Type="http://schemas.openxmlformats.org/officeDocument/2006/relationships/hyperlink" Target="http://privet.ru/post/109394346" TargetMode="External"/><Relationship Id="rId12" Type="http://schemas.openxmlformats.org/officeDocument/2006/relationships/hyperlink" Target="http://audi-bmw-mers.ru/topic/5747" TargetMode="External"/><Relationship Id="rId2" Type="http://schemas.openxmlformats.org/officeDocument/2006/relationships/hyperlink" Target="http://news2d.ru/2011/09/page/18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rosleshoz.gov.ru/forester/rest/0" TargetMode="External"/><Relationship Id="rId11" Type="http://schemas.openxmlformats.org/officeDocument/2006/relationships/hyperlink" Target="http://ekovse.ru/stranitsa-ne-naydena" TargetMode="External"/><Relationship Id="rId5" Type="http://schemas.openxmlformats.org/officeDocument/2006/relationships/hyperlink" Target="http://wap.mms.mts.ru/contents/2173?ct=photos" TargetMode="External"/><Relationship Id="rId10" Type="http://schemas.openxmlformats.org/officeDocument/2006/relationships/hyperlink" Target="http://www.photo-wallpapers.ru/" TargetMode="External"/><Relationship Id="rId4" Type="http://schemas.openxmlformats.org/officeDocument/2006/relationships/hyperlink" Target="http://www.mota.ru/wallpapers/crop/id/35627" TargetMode="External"/><Relationship Id="rId9" Type="http://schemas.openxmlformats.org/officeDocument/2006/relationships/hyperlink" Target="http://forum.belochki.ru/index.php?showtopic=4145&amp;page=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292080" y="5157192"/>
            <a:ext cx="3635896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cap="all" noProof="0" dirty="0" smtClean="0">
                <a:ln w="9000" cmpd="sng">
                  <a:noFill/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ea typeface="+mj-ea"/>
                <a:cs typeface="+mj-cs"/>
              </a:rPr>
              <a:t>АВТОР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cap="all" noProof="0" dirty="0" smtClean="0">
                <a:ln w="9000" cmpd="sng">
                  <a:noFill/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ea typeface="+mj-ea"/>
                <a:cs typeface="+mj-cs"/>
              </a:rPr>
              <a:t>ЖДАНОВА н.а</a:t>
            </a:r>
            <a:r>
              <a:rPr lang="ru-RU" sz="5400" b="1" cap="all" noProof="0" dirty="0" smtClean="0">
                <a:ln w="9000" cmpd="sng">
                  <a:noFill/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ea typeface="+mj-ea"/>
                <a:cs typeface="+mj-cs"/>
              </a:rPr>
              <a:t>.</a:t>
            </a:r>
            <a:endParaRPr kumimoji="0" lang="ru-RU" sz="5400" b="1" i="0" u="none" strike="noStrike" kern="1200" cap="all" spc="0" normalizeH="0" baseline="0" noProof="0" dirty="0">
              <a:ln w="9000" cmpd="sng">
                <a:noFill/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12290" name="Picture 2" descr="http://s2.uploads.ru/t/JBWO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08720"/>
            <a:ext cx="3744416" cy="5224948"/>
          </a:xfrm>
          <a:prstGeom prst="rect">
            <a:avLst/>
          </a:prstGeom>
          <a:noFill/>
        </p:spPr>
      </p:pic>
      <p:pic>
        <p:nvPicPr>
          <p:cNvPr id="12294" name="Picture 6" descr="http://s07.radikal.ru/i180/1309/1a/276e8b93d27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0"/>
            <a:ext cx="4286315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517232"/>
            <a:ext cx="8229600" cy="134076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Первого сентября дети идут в школу – начинается новый учебный год.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stat16.privet.ru/lr/0d234f7380843d8bf3b17319307bfd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661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Источники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124744"/>
            <a:ext cx="6022098" cy="64633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http://news2d.ru/2011/09/page/18/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http://www.chitalnya.ru/board/2013-05-24/p47/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http://www.mota.ru/wallpapers/crop/id/35627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http://wap.mms.mts.ru/contents/2173?ct=photos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http://www.rosleshoz.gov.ru/forester/rest/0</a:t>
            </a:r>
            <a:endParaRPr lang="ru-RU" dirty="0" smtClean="0"/>
          </a:p>
          <a:p>
            <a:r>
              <a:rPr lang="en-US" dirty="0" smtClean="0">
                <a:hlinkClick r:id="rId7"/>
              </a:rPr>
              <a:t>http://privet.ru/post/109394346</a:t>
            </a:r>
            <a:endParaRPr lang="ru-RU" dirty="0" smtClean="0"/>
          </a:p>
          <a:p>
            <a:r>
              <a:rPr lang="en-US" dirty="0" smtClean="0">
                <a:hlinkClick r:id="rId8"/>
              </a:rPr>
              <a:t>http://radisada.ru/page/11/</a:t>
            </a:r>
            <a:endParaRPr lang="ru-RU" dirty="0" smtClean="0"/>
          </a:p>
          <a:p>
            <a:r>
              <a:rPr lang="en-US" dirty="0" smtClean="0">
                <a:hlinkClick r:id="rId9"/>
              </a:rPr>
              <a:t>http://forum.belochki.ru/index.php?showtopic=4145&amp;page=3</a:t>
            </a:r>
            <a:endParaRPr lang="ru-RU" dirty="0" smtClean="0"/>
          </a:p>
          <a:p>
            <a:r>
              <a:rPr lang="en-US" dirty="0" smtClean="0">
                <a:hlinkClick r:id="rId10"/>
              </a:rPr>
              <a:t>http://www.photo-wallpapers.ru/</a:t>
            </a:r>
            <a:endParaRPr lang="ru-RU" dirty="0" smtClean="0"/>
          </a:p>
          <a:p>
            <a:r>
              <a:rPr lang="en-US" dirty="0" smtClean="0">
                <a:hlinkClick r:id="rId11"/>
              </a:rPr>
              <a:t>http://ekovse.ru/stranitsa-ne-naydena</a:t>
            </a:r>
            <a:endParaRPr lang="ru-RU" dirty="0" smtClean="0"/>
          </a:p>
          <a:p>
            <a:r>
              <a:rPr lang="en-US" dirty="0" smtClean="0">
                <a:hlinkClick r:id="rId12"/>
              </a:rPr>
              <a:t>http://audi-bmw-mers.ru/topic/5747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539552" y="551723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Осеннее солнышко реже выглядывает 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из-за туч. Часто идут дожди.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11266" name="Picture 2" descr="http://img0.liveinternet.ru/images/attach/c/8/100/616/100616986_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73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Листья на деревьях и кустарниках изменяют свою окраску. 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 descr="http://stat18.privet.ru/lr/0a250b0111345c03c56d6bc742a81f7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45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715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Осенний ветер срывает нарядные листочки и кружит их в воздухе, начинается листопад.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://img1.liveinternet.ru/images/attach/c/2/74/64/74064199_lrs_Herrero_Cats_Oct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33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373216"/>
            <a:ext cx="8229600" cy="148478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Осенняя природа дарит нам свои подарки.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Великаны – дубы – жёлуди; орешник – лесные орехи; на болоте созревает клюква.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://cvetlica.ru/uploads/posts/2013-11/3c5f078cc02e3315d2113c8875939e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73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373216"/>
            <a:ext cx="8229600" cy="128701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лесу пахнет грибами. Подосиновики, подберёзовики, лисички, сыроежки 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 и просятся в корзины грибников.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http://stat17.privet.ru/lr/0921116bb044015c3667ef4181590f8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01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5172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Птицы: журавли, грачи, аисты готовятся к отлёту, совсем скоро они улетят в тёплые края.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301208"/>
            <a:ext cx="8229600" cy="135902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Готовятся встретить суровую зиму и звери. Строят норы, делают запасы. Белки и зайцы меняют свои шубки с летних на зимние.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Осень богата урожаем. С полей убирают овощи, а в садах срывают спелые фрукты.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http://www.0757wyw.com/0l234asp/upimages/20111091082725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661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159</Words>
  <Application>Microsoft Office PowerPoint</Application>
  <PresentationFormat>Экран (4:3)</PresentationFormat>
  <Paragraphs>33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Осеннее солнышко реже выглядывает  из-за туч. Часто идут дожди.</vt:lpstr>
      <vt:lpstr>Листья на деревьях и кустарниках изменяют свою окраску. </vt:lpstr>
      <vt:lpstr>Осенний ветер срывает нарядные листочки и кружит их в воздухе, начинается листопад.</vt:lpstr>
      <vt:lpstr>Осенняя природа дарит нам свои подарки. Великаны – дубы – жёлуди; орешник – лесные орехи; на болоте созревает клюква.</vt:lpstr>
      <vt:lpstr>В лесу пахнет грибами. Подосиновики, подберёзовики, лисички, сыроежки  так и просятся в корзины грибников.</vt:lpstr>
      <vt:lpstr>Птицы: журавли, грачи, аисты готовятся к отлёту, совсем скоро они улетят в тёплые края.</vt:lpstr>
      <vt:lpstr>Готовятся встретить суровую зиму и звери. Строят норы, делают запасы. Белки и зайцы меняют свои шубки с летних на зимние.</vt:lpstr>
      <vt:lpstr>Осень богата урожаем. С полей убирают овощи, а в садах срывают спелые фрукты.</vt:lpstr>
      <vt:lpstr>Первого сентября дети идут в школу – начинается новый учебный год.</vt:lpstr>
      <vt:lpstr>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Наталья</cp:lastModifiedBy>
  <cp:revision>13</cp:revision>
  <dcterms:created xsi:type="dcterms:W3CDTF">2014-04-29T16:31:29Z</dcterms:created>
  <dcterms:modified xsi:type="dcterms:W3CDTF">2014-04-29T18:29:10Z</dcterms:modified>
</cp:coreProperties>
</file>