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7" r:id="rId11"/>
  </p:sldIdLst>
  <p:sldSz cx="9144000" cy="6858000" type="screen4x3"/>
  <p:notesSz cx="6877050" cy="96567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3042"/>
        <p:guide pos="216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zhabafx.j2.ru/story/item/70178/page/1" TargetMode="External"/><Relationship Id="rId13" Type="http://schemas.openxmlformats.org/officeDocument/2006/relationships/hyperlink" Target="https://www.flickr.com/groups/flickua/discuss/72157613324172239/" TargetMode="External"/><Relationship Id="rId3" Type="http://schemas.openxmlformats.org/officeDocument/2006/relationships/hyperlink" Target="http://kruchkom.diary.ru/" TargetMode="External"/><Relationship Id="rId7" Type="http://schemas.openxmlformats.org/officeDocument/2006/relationships/hyperlink" Target="http://qna.center/question/25086" TargetMode="External"/><Relationship Id="rId12" Type="http://schemas.openxmlformats.org/officeDocument/2006/relationships/hyperlink" Target="http://bagira0401.ya.ru/replies.xml?item_no=3808" TargetMode="External"/><Relationship Id="rId2" Type="http://schemas.openxmlformats.org/officeDocument/2006/relationships/hyperlink" Target="http://wap.mms.mts.ru/contents/5488028?ct=photos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mylove.ru/marishon11/diary/?page=9" TargetMode="External"/><Relationship Id="rId11" Type="http://schemas.openxmlformats.org/officeDocument/2006/relationships/hyperlink" Target="http://khabmama.ru/articals?id=598" TargetMode="External"/><Relationship Id="rId5" Type="http://schemas.openxmlformats.org/officeDocument/2006/relationships/hyperlink" Target="http://forum.artinvestment.ru/blog.php?b=225378" TargetMode="External"/><Relationship Id="rId10" Type="http://schemas.openxmlformats.org/officeDocument/2006/relationships/hyperlink" Target="http://kolosok.edkachug.ru/" TargetMode="External"/><Relationship Id="rId4" Type="http://schemas.openxmlformats.org/officeDocument/2006/relationships/hyperlink" Target="http://forum.inku.com/" TargetMode="External"/><Relationship Id="rId9" Type="http://schemas.openxmlformats.org/officeDocument/2006/relationships/hyperlink" Target="http://www.mobmama.ru/newyear/igri.php" TargetMode="External"/><Relationship Id="rId14" Type="http://schemas.openxmlformats.org/officeDocument/2006/relationships/hyperlink" Target="http://pda.copypast.ru/2011/12/1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292080" y="5157192"/>
            <a:ext cx="3635896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cap="all" noProof="0" dirty="0" smtClean="0">
                <a:ln w="9000" cmpd="sng">
                  <a:noFill/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ea typeface="+mj-ea"/>
                <a:cs typeface="+mj-cs"/>
              </a:rPr>
              <a:t>АВТОР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cap="all" noProof="0" dirty="0" smtClean="0">
                <a:ln w="9000" cmpd="sng">
                  <a:noFill/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ea typeface="+mj-ea"/>
                <a:cs typeface="+mj-cs"/>
              </a:rPr>
              <a:t>ЖДАНОВА н.а</a:t>
            </a:r>
            <a:r>
              <a:rPr lang="ru-RU" sz="5400" b="1" cap="all" noProof="0" dirty="0" smtClean="0">
                <a:ln w="9000" cmpd="sng">
                  <a:noFill/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ea typeface="+mj-ea"/>
                <a:cs typeface="+mj-cs"/>
              </a:rPr>
              <a:t>.</a:t>
            </a:r>
            <a:endParaRPr kumimoji="0" lang="ru-RU" sz="5400" b="1" i="0" u="none" strike="noStrike" kern="1200" cap="all" spc="0" normalizeH="0" baseline="0" noProof="0" dirty="0">
              <a:ln w="9000" cmpd="sng">
                <a:noFill/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8964488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Источники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39552" y="19888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340768"/>
            <a:ext cx="7776864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http://wap.mms.mts.ru/contents/5488028?ct=photos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http://kruchkom.diary.ru/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http://forum.inku.com/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http://forum.artinvestment.ru/blog.php?b=225378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http://mylove.ru/marishon11/diary/?page=9</a:t>
            </a:r>
            <a:endParaRPr lang="ru-RU" dirty="0" smtClean="0"/>
          </a:p>
          <a:p>
            <a:r>
              <a:rPr lang="en-US" dirty="0" smtClean="0">
                <a:hlinkClick r:id="rId7"/>
              </a:rPr>
              <a:t>http://qna.center/question/25086</a:t>
            </a:r>
            <a:endParaRPr lang="ru-RU" dirty="0" smtClean="0"/>
          </a:p>
          <a:p>
            <a:r>
              <a:rPr lang="en-US" dirty="0" smtClean="0">
                <a:hlinkClick r:id="rId8"/>
              </a:rPr>
              <a:t>http://zhabafx.j2.ru/story/item/70178/page/1</a:t>
            </a:r>
            <a:endParaRPr lang="ru-RU" dirty="0" smtClean="0"/>
          </a:p>
          <a:p>
            <a:r>
              <a:rPr lang="en-US" dirty="0" smtClean="0">
                <a:hlinkClick r:id="rId9"/>
              </a:rPr>
              <a:t>http://www.mobmama.ru/newyear/igri.php</a:t>
            </a:r>
            <a:endParaRPr lang="ru-RU" dirty="0" smtClean="0"/>
          </a:p>
          <a:p>
            <a:r>
              <a:rPr lang="en-US" dirty="0" smtClean="0">
                <a:hlinkClick r:id="rId10"/>
              </a:rPr>
              <a:t>http://kolosok.edkachug.ru/</a:t>
            </a:r>
            <a:endParaRPr lang="ru-RU" dirty="0" smtClean="0"/>
          </a:p>
          <a:p>
            <a:r>
              <a:rPr lang="en-US" dirty="0" smtClean="0">
                <a:hlinkClick r:id="rId11"/>
              </a:rPr>
              <a:t>http://khabmama.ru/articals?id=598</a:t>
            </a:r>
            <a:endParaRPr lang="ru-RU" dirty="0" smtClean="0"/>
          </a:p>
          <a:p>
            <a:r>
              <a:rPr lang="en-US" dirty="0" smtClean="0">
                <a:hlinkClick r:id="rId12"/>
              </a:rPr>
              <a:t>http://bagira0401.ya.ru/replies.xml?item_no=3808</a:t>
            </a:r>
            <a:endParaRPr lang="ru-RU" dirty="0" smtClean="0"/>
          </a:p>
          <a:p>
            <a:r>
              <a:rPr lang="en-US" dirty="0" smtClean="0">
                <a:hlinkClick r:id="rId13"/>
              </a:rPr>
              <a:t>https://www.flickr.com/groups/flickua/discuss/72157613324172239/</a:t>
            </a:r>
            <a:endParaRPr lang="ru-RU" dirty="0" smtClean="0"/>
          </a:p>
          <a:p>
            <a:r>
              <a:rPr lang="en-US" dirty="0" smtClean="0">
                <a:hlinkClick r:id="rId14"/>
              </a:rPr>
              <a:t>http://pda.copypast.ru/2011/12/17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15719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Зимой идёт снег. На деревьях и кустах белые пушистые шубки и шапки из снега.</a:t>
            </a:r>
            <a:endParaRPr lang="ru-RU" sz="3200" dirty="0"/>
          </a:p>
        </p:txBody>
      </p:sp>
      <p:pic>
        <p:nvPicPr>
          <p:cNvPr id="11268" name="Picture 4" descr="http://f1.s.qip.ru/oZhWfW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64088" cy="4725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70" name="Picture 6" descr="http://stat17.privet.ru/lr/0931d6b657cbc6bcfd47d0acff2ce7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3736" y="0"/>
            <a:ext cx="3750263" cy="4725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0120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улице очень холодно.  Реки, озёра и водоёмы покрыты льдом.</a:t>
            </a:r>
            <a:endParaRPr lang="ru-RU" sz="3200" dirty="0"/>
          </a:p>
        </p:txBody>
      </p:sp>
      <p:pic>
        <p:nvPicPr>
          <p:cNvPr id="10242" name="Picture 2" descr="http://img-fotki.yandex.ru/get/6202/41473513.10db/0_c584f_62aa71b9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22920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Мороз рисует на окнах узоры. </a:t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Дни зимой короче, а ночи длиннее.</a:t>
            </a:r>
            <a:endParaRPr lang="ru-RU" sz="3200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22920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Люди одеты в тёплую одежду: шубы, шапки, валенки, шарфы, варежки.</a:t>
            </a:r>
            <a:endParaRPr lang="ru-RU" sz="3200" dirty="0"/>
          </a:p>
        </p:txBody>
      </p:sp>
      <p:pic>
        <p:nvPicPr>
          <p:cNvPr id="7170" name="Picture 2" descr="http://s017.radikal.ru/i413/1111/25/f1f8fb3a8bc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8"/>
            <a:ext cx="7488832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229200"/>
            <a:ext cx="8229600" cy="135902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Лесные звери укрываются от холода в дуплах и норах или зарываются в глубокий снег.</a:t>
            </a:r>
            <a:endParaRPr lang="ru-RU" sz="3200" dirty="0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424936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15719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Птицы перебираются поближе </a:t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 жилью людей.</a:t>
            </a:r>
            <a:endParaRPr lang="ru-RU" sz="3200" dirty="0"/>
          </a:p>
        </p:txBody>
      </p:sp>
      <p:pic>
        <p:nvPicPr>
          <p:cNvPr id="5122" name="Picture 2" descr="http://img-fotki.yandex.ru/get/6609/49989423.f9/0_9667a_dfc7dcf6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7704856" cy="51280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085184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Много весёлых забав у детворы зимой – катание на санках, лыжах, коньках. Дети строят снежные крепости, играют в снежки, лепят снеговиков.</a:t>
            </a:r>
            <a:endParaRPr lang="ru-RU" sz="2800" dirty="0"/>
          </a:p>
        </p:txBody>
      </p:sp>
      <p:pic>
        <p:nvPicPr>
          <p:cNvPr id="4098" name="Picture 2" descr="http://www.podkat.ru/uploads/posts/2013-04/thumbs/1364834707_gor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372200" cy="4941168"/>
          </a:xfrm>
          <a:prstGeom prst="rect">
            <a:avLst/>
          </a:prstGeom>
          <a:noFill/>
        </p:spPr>
      </p:pic>
      <p:pic>
        <p:nvPicPr>
          <p:cNvPr id="4102" name="Picture 6" descr="http://khabmama.ru/files/u/%D1%85%D1%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0"/>
            <a:ext cx="3779912" cy="4941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539552" y="522920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Хорошо зимой!</a:t>
            </a:r>
            <a:endParaRPr lang="ru-RU" sz="3200" dirty="0"/>
          </a:p>
        </p:txBody>
      </p:sp>
      <p:pic>
        <p:nvPicPr>
          <p:cNvPr id="2050" name="Picture 2" descr="http://rixos.com.ua/gallery/full/winter2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20688"/>
            <a:ext cx="6984776" cy="50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149</Words>
  <Application>Microsoft Office PowerPoint</Application>
  <PresentationFormat>Экран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Зимой идёт снег. На деревьях и кустах белые пушистые шубки и шапки из снега.</vt:lpstr>
      <vt:lpstr>На улице очень холодно.  Реки, озёра и водоёмы покрыты льдом.</vt:lpstr>
      <vt:lpstr>Мороз рисует на окнах узоры.  Дни зимой короче, а ночи длиннее.</vt:lpstr>
      <vt:lpstr>Люди одеты в тёплую одежду: шубы, шапки, валенки, шарфы, варежки.</vt:lpstr>
      <vt:lpstr>Лесные звери укрываются от холода в дуплах и норах или зарываются в глубокий снег.</vt:lpstr>
      <vt:lpstr>Птицы перебираются поближе  к жилью людей.</vt:lpstr>
      <vt:lpstr>Много весёлых забав у детворы зимой – катание на санках, лыжах, коньках. Дети строят снежные крепости, играют в снежки, лепят снеговиков.</vt:lpstr>
      <vt:lpstr>Хорошо зимой!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 улице очень холодно.  Реки, озёра и водоёмы покрыты льдом. Дни зимой короче, а ночи длиннее. Мороз рисует на окнах узоры. Зимой стоят морозные дни. Люди одеты в тёплую одежду: шубы, шапки, валенки, шарфы, варежки. Лесные звери укрываются от холода в дуплах и норах или зарываются в глубокий снег. Птицы перебираются поближе к жилью людей. Много весёлых забав у детворы зимой – катание на санках, лыжах, коньках. Дети строят снежные крепости, играют в снежки, лепят снеговиков. </dc:title>
  <dc:creator>Наталья</dc:creator>
  <cp:lastModifiedBy>Наталья</cp:lastModifiedBy>
  <cp:revision>14</cp:revision>
  <dcterms:created xsi:type="dcterms:W3CDTF">2014-04-28T18:43:20Z</dcterms:created>
  <dcterms:modified xsi:type="dcterms:W3CDTF">2014-04-28T20:41:34Z</dcterms:modified>
</cp:coreProperties>
</file>