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9" r:id="rId4"/>
    <p:sldId id="258" r:id="rId5"/>
    <p:sldId id="260" r:id="rId6"/>
    <p:sldId id="262" r:id="rId7"/>
    <p:sldId id="268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648496" y="965914"/>
            <a:ext cx="8912180" cy="325835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Космические приключения детей средней группы</a:t>
            </a:r>
          </a:p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Проект педагогов МБДОУ МО г. Краснодар 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3367" y="5112913"/>
            <a:ext cx="6233377" cy="144655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Учитель-логопед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Каретникова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З.П</a:t>
            </a:r>
          </a:p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Инструктор по физической культуре </a:t>
            </a:r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Хашабова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А.Д</a:t>
            </a:r>
          </a:p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Воспитатели средней группы: Данилюк О.Н, </a:t>
            </a:r>
          </a:p>
          <a:p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Тумасян С.Ф, </a:t>
            </a:r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Аничина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М.В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0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0462" y="0"/>
            <a:ext cx="10084158" cy="1223041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/>
              <a:t>спортивно-речевое </a:t>
            </a:r>
            <a:r>
              <a:rPr lang="ru-RU" sz="4000" dirty="0" smtClean="0"/>
              <a:t>развлечение</a:t>
            </a:r>
            <a:endParaRPr lang="en-US" sz="4000" dirty="0" smtClean="0"/>
          </a:p>
          <a:p>
            <a:pPr algn="ctr"/>
            <a:r>
              <a:rPr lang="ru-RU" sz="4000" dirty="0" smtClean="0"/>
              <a:t>«Мы и космос»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8830" y="1098427"/>
            <a:ext cx="3211132" cy="24083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30477" y="1451379"/>
            <a:ext cx="3611774" cy="30557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65139" y="4092882"/>
            <a:ext cx="3138152" cy="23536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501558" y="3900707"/>
            <a:ext cx="3215425" cy="24115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448539" y="1175197"/>
            <a:ext cx="3322751" cy="2492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85590" y="3492347"/>
            <a:ext cx="3536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Демонстрация космических костюмов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23663" y="6323415"/>
            <a:ext cx="230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Читаем стихи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24569" y="6400533"/>
            <a:ext cx="321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Отгадывание загадок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03354" y="4638101"/>
            <a:ext cx="271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Занимаем места в ракете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005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88135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19448" y="904739"/>
            <a:ext cx="3163910" cy="23729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98265" y="862884"/>
            <a:ext cx="3151029" cy="236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20514" y="3904004"/>
            <a:ext cx="2996485" cy="2247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581622" y="850005"/>
            <a:ext cx="30480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09118" y="3903824"/>
            <a:ext cx="3073758" cy="23053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8950816" y="3207434"/>
            <a:ext cx="234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Невесомость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11737" y="6142785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Луноходы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20375" y="6211669"/>
            <a:ext cx="2498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Это добрые инопланетяне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6310" y="3219797"/>
            <a:ext cx="2678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Стыковка космического корабля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8580" y="3231804"/>
            <a:ext cx="198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Почти Гагарин!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19470" y="99152"/>
            <a:ext cx="6389783" cy="66101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Эстафеты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0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11257" y="1131516"/>
            <a:ext cx="3292077" cy="2469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28510" y="2723493"/>
            <a:ext cx="3396040" cy="25470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83846" y="3736890"/>
            <a:ext cx="3699907" cy="27749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43560" y="5292287"/>
            <a:ext cx="27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Космические сны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170482" y="6488668"/>
            <a:ext cx="204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Космическая еда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6524" y="274181"/>
            <a:ext cx="9362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Метеоритный обстрел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27933" y="3602515"/>
            <a:ext cx="242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Метеоритный обстрел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4389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693174" y="752168"/>
            <a:ext cx="1106129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Актуальность: 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Современные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дошкольники задают много вопросов о космосе, космическом пространстве, космонавтах, так как всё неведомое, непонятное, недоступное будоражит детскую фантазию. Данный проект направлен на обогащение познавательно-эстетической компетентности старших дошкольников, поможет систематизировать полученные знания и применять их в различных видах деятельности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Вид проекта: </a:t>
            </a:r>
            <a:endParaRPr lang="ru-RU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Познавательно-творческий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длительный –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3-х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недельный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Цель проекта</a:t>
            </a: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Формирование у детей среднего дошкольного возраста представлений о космическом пространстве, освоении космоса человеком и животными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03031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210614" y="609883"/>
            <a:ext cx="945309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Задачи: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Дать детям знания об освоении человеком космического пространства, познакомить с космонавтами первооткрывателями и животными-космонавтами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Дать детям представление, что такое космос, космическое пространство, познакомить с солнечной системой, которую составляют девять планет и солнце – самая близкая звезда к Земле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lvl="0"/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Развитие познавательных способностей, творческого воображения, мышления, коммуникативных навыков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детей</a:t>
            </a:r>
          </a:p>
          <a:p>
            <a:pPr lvl="0"/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Обеспечение психологического благополучия и здоровья детей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lvl="0"/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Воспитывать патриотические чувства, гордость за Российскую космонавтику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17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927279" y="824248"/>
            <a:ext cx="1012279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Этапы реализации: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Первый этап – подготовительный.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endParaRPr lang="ru-RU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Второй 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этап – разработка проекта</a:t>
            </a: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endParaRPr 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Третий этап – формирующий</a:t>
            </a: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endParaRPr 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Четвёртый этап – заключительный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7422" y="1444072"/>
            <a:ext cx="4302770" cy="32270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013207" y="1099086"/>
            <a:ext cx="3223997" cy="241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31965" y="3580644"/>
            <a:ext cx="3658648" cy="27439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683026" y="450573"/>
            <a:ext cx="9435548" cy="70236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Рассматривание иллюстраций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9957" y="6211669"/>
            <a:ext cx="2754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Коллективное рисование «Наша галактика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38073" y="3503365"/>
            <a:ext cx="266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Книжная выставка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47451" y="4924540"/>
            <a:ext cx="336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Предварительная работа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909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767096" y="1234355"/>
            <a:ext cx="2992192" cy="2244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6674807" y="1797496"/>
            <a:ext cx="2804732" cy="21035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-251140" y="1573369"/>
            <a:ext cx="2833351" cy="2125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9730293" y="603433"/>
            <a:ext cx="2663780" cy="1997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725769" y="489397"/>
            <a:ext cx="7740203" cy="70788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4000" dirty="0" smtClean="0"/>
              <a:t>Тесто </a:t>
            </a:r>
            <a:r>
              <a:rPr lang="en-US" sz="4000" dirty="0" smtClean="0"/>
              <a:t>-</a:t>
            </a:r>
            <a:r>
              <a:rPr lang="ru-RU" sz="4000" dirty="0" smtClean="0"/>
              <a:t>пластика</a:t>
            </a:r>
            <a:endParaRPr lang="ru-RU" sz="4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60092" y="3601351"/>
            <a:ext cx="3481382" cy="2611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977089" y="6257580"/>
            <a:ext cx="2864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Выставка работ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362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0596" y="1041800"/>
            <a:ext cx="3649014" cy="27367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855463" y="1210762"/>
            <a:ext cx="3601789" cy="27013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2019" t="40619"/>
          <a:stretch>
            <a:fillRect/>
          </a:stretch>
        </p:blipFill>
        <p:spPr>
          <a:xfrm>
            <a:off x="1631852" y="3348111"/>
            <a:ext cx="4664331" cy="32833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62453" y="3334044"/>
            <a:ext cx="4257558" cy="31931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931831" y="399245"/>
            <a:ext cx="8152327" cy="707886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Космические эксперименты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2370" y="1133901"/>
            <a:ext cx="4682074" cy="35115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650435" y="344557"/>
            <a:ext cx="7752522" cy="662608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Коррекционная развивающая работа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88738" y="2954215"/>
            <a:ext cx="4775751" cy="3581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512748" y="1227038"/>
            <a:ext cx="3430723" cy="31620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9364337" y="4472848"/>
            <a:ext cx="218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Игра «Космос»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5557" y="5905041"/>
            <a:ext cx="3481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Упражнение «Какая по счету планета»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9702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83184" y="883522"/>
            <a:ext cx="5012518" cy="37593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1960" y="3730218"/>
            <a:ext cx="3322750" cy="2492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73717" y="4514045"/>
            <a:ext cx="3125273" cy="23439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8963398" y="2760135"/>
            <a:ext cx="2537139" cy="3621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740665" y="308472"/>
            <a:ext cx="7282149" cy="62796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Выставка детских работ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2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1030</TotalTime>
  <Words>286</Words>
  <Application>Microsoft Office PowerPoint</Application>
  <PresentationFormat>Произвольный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Интеграл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педагогов МБДОУ МО г.Краснодар «Детский сад № 209»</dc:title>
  <dc:creator>Зухра</dc:creator>
  <cp:lastModifiedBy>Владелец</cp:lastModifiedBy>
  <cp:revision>37</cp:revision>
  <dcterms:created xsi:type="dcterms:W3CDTF">2014-03-25T07:08:08Z</dcterms:created>
  <dcterms:modified xsi:type="dcterms:W3CDTF">2014-04-21T07:47:36Z</dcterms:modified>
</cp:coreProperties>
</file>