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73" r:id="rId2"/>
    <p:sldId id="264" r:id="rId3"/>
    <p:sldId id="259" r:id="rId4"/>
    <p:sldId id="269" r:id="rId5"/>
    <p:sldId id="27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рина" initials="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7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3T21:21:06.308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0627-F1ED-4891-A164-5E62771CE4FE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9C52-7083-4985-8045-24035DBAD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8D49-1510-47C3-8046-C7065DFCE15C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70D1-612A-462F-AA4B-F92F65466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CAE05-4945-46D6-BF0E-A666BEC65BD8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B7CE-7DDC-4E2D-A999-E1C56D129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3406-A379-4008-A3B2-53B9E5004766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6D1B-FCAA-4713-B5E2-9C3C3290B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B83C-4BEC-41E1-AE2D-577DE15BE83D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81CE-D286-48D7-BDF7-799CAD1CC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8A25-E15F-42CE-8252-BF4C70EACFC7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DB70-8225-44A5-8E49-C00A9BD38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800F-0C8F-446C-B890-8574FCCB3DFD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D075-67C8-4F9C-B756-AA16D43D3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7233-6347-49CB-BCC7-FD785AF784EF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11A8-AE6B-4CAA-BE89-2AD1750B7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9E73-A7A9-4F02-9F73-BA022D15B649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4BBC-7CA9-4C4B-8860-6AEDDC702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6E914-F53C-4C9A-B266-23E3155E15DE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FB82-ECC4-49DD-9ACA-5C03F283F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CC0D5-8723-46DF-AB70-8830CCAEF9C2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660D-13DC-4A82-9F8A-7A8D110C0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902592-B9E9-4216-84B9-4BA3D06088C8}" type="datetimeFigureOut">
              <a:rPr lang="ru-RU"/>
              <a:pPr>
                <a:defRPr/>
              </a:pPr>
              <a:t>03.03.2014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4E414AB-4981-4345-A761-76A83938C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4" r:id="rId2"/>
    <p:sldLayoutId id="2147483953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4" r:id="rId9"/>
    <p:sldLayoutId id="2147483950" r:id="rId10"/>
    <p:sldLayoutId id="2147483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465263" y="285750"/>
            <a:ext cx="616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rgbClr val="7030A0"/>
                </a:solidFill>
                <a:latin typeface="Monotype Corsiva" pitchFamily="66" charset="0"/>
              </a:rPr>
              <a:t>Государственное бюджетное дошкольное образовательное учреждение детский сад № 101 комбинированного вида Калининского района  Санкт-Петербурга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135188" y="1077913"/>
            <a:ext cx="48212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« Учимся говорить правильно с Зайкой, Мишкой, Леопардом»</a:t>
            </a: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5429250" y="6143625"/>
            <a:ext cx="3214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Times New Roman" pitchFamily="18" charset="0"/>
              </a:rPr>
              <a:t>Учитель-логопед: Богданова И.Г.</a:t>
            </a:r>
            <a:endParaRPr lang="ru-RU" sz="1600">
              <a:latin typeface="Times New Roman" pitchFamily="18" charset="0"/>
            </a:endParaRPr>
          </a:p>
        </p:txBody>
      </p:sp>
      <p:pic>
        <p:nvPicPr>
          <p:cNvPr id="5125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2093913"/>
            <a:ext cx="16081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175" y="2362200"/>
            <a:ext cx="14462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851025"/>
            <a:ext cx="176847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Прямоугольник 1"/>
          <p:cNvSpPr>
            <a:spLocks noChangeArrowheads="1"/>
          </p:cNvSpPr>
          <p:nvPr/>
        </p:nvSpPr>
        <p:spPr bwMode="auto">
          <a:xfrm>
            <a:off x="1571625" y="4979988"/>
            <a:ext cx="6072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Упражнение  Заяц-лыжник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4293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Заяц-лыжник.</a:t>
            </a:r>
            <a:endParaRPr lang="ru-RU" spc="3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4266">
            <a:off x="6815138" y="-1206500"/>
            <a:ext cx="238125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715375" cy="5253037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Цель: </a:t>
            </a:r>
            <a:r>
              <a:rPr lang="ru-RU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глаголов при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помощи приставок: об-,  в-,  с-, пере-, под-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Хвастунишка лыжник-Заяц: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Я на лыжах </a:t>
            </a:r>
            <a:r>
              <a:rPr lang="ru-RU" i="1" u="wavy" dirty="0" err="1" smtClean="0"/>
              <a:t>разъежаю</a:t>
            </a:r>
            <a:r>
              <a:rPr lang="ru-RU" dirty="0" smtClean="0"/>
              <a:t>:             Быстро елку </a:t>
            </a:r>
            <a:r>
              <a:rPr lang="ru-RU" i="1" u="wavy" dirty="0" smtClean="0"/>
              <a:t>объезжаю</a:t>
            </a:r>
            <a:r>
              <a:rPr lang="ru-RU" dirty="0" smtClean="0"/>
              <a:t>,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В гору ловко я </a:t>
            </a:r>
            <a:r>
              <a:rPr lang="ru-RU" i="1" u="wavy" dirty="0" smtClean="0"/>
              <a:t>въезжаю,</a:t>
            </a:r>
            <a:r>
              <a:rPr lang="ru-RU" dirty="0" smtClean="0"/>
              <a:t>          С ветерком с горы </a:t>
            </a:r>
            <a:r>
              <a:rPr lang="ru-RU" i="1" u="wavy" dirty="0" smtClean="0"/>
              <a:t>съезжаю</a:t>
            </a:r>
            <a:endParaRPr lang="ru-RU" dirty="0" smtClean="0"/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Через мост </a:t>
            </a:r>
            <a:r>
              <a:rPr lang="ru-RU" i="1" u="wavy" dirty="0" smtClean="0"/>
              <a:t>переезжаю</a:t>
            </a:r>
            <a:r>
              <a:rPr lang="ru-RU" dirty="0" smtClean="0"/>
              <a:t>,            К домику  я  </a:t>
            </a:r>
            <a:r>
              <a:rPr lang="ru-RU" i="1" u="wavy" dirty="0" smtClean="0"/>
              <a:t>подъезжаю.</a:t>
            </a:r>
            <a:r>
              <a:rPr lang="ru-RU" dirty="0" smtClean="0"/>
              <a:t>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Назови, что Зайка сделал: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Он на лыжах быстро </a:t>
            </a:r>
            <a:r>
              <a:rPr lang="ru-RU" i="1" u="wavy" dirty="0" smtClean="0"/>
              <a:t>ехал</a:t>
            </a:r>
            <a:r>
              <a:rPr lang="ru-RU" dirty="0" smtClean="0"/>
              <a:t>,     Елку он вокруг </a:t>
            </a:r>
            <a:r>
              <a:rPr lang="ru-RU" i="1" u="wavy" dirty="0" smtClean="0"/>
              <a:t>объехал</a:t>
            </a:r>
            <a:r>
              <a:rPr lang="ru-RU" dirty="0" smtClean="0"/>
              <a:t>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Очень ловко в горку </a:t>
            </a:r>
            <a:r>
              <a:rPr lang="ru-RU" i="1" u="wavy" dirty="0" smtClean="0"/>
              <a:t>въехал </a:t>
            </a:r>
            <a:r>
              <a:rPr lang="ru-RU" dirty="0" smtClean="0"/>
              <a:t>С ветерком с горы он </a:t>
            </a:r>
            <a:r>
              <a:rPr lang="ru-RU" i="1" u="wavy" dirty="0" smtClean="0"/>
              <a:t>съехал</a:t>
            </a:r>
            <a:r>
              <a:rPr lang="ru-RU" dirty="0" smtClean="0"/>
              <a:t>,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Через мостик </a:t>
            </a:r>
            <a:r>
              <a:rPr lang="ru-RU" i="1" u="wavy" dirty="0" smtClean="0"/>
              <a:t>переехал</a:t>
            </a:r>
            <a:r>
              <a:rPr lang="ru-RU" dirty="0" smtClean="0"/>
              <a:t>,         К дому, наконец, </a:t>
            </a:r>
            <a:r>
              <a:rPr lang="ru-RU" i="1" u="wavy" dirty="0" smtClean="0"/>
              <a:t>подъехал</a:t>
            </a:r>
            <a:r>
              <a:rPr lang="ru-RU" dirty="0" smtClean="0"/>
              <a:t>.</a:t>
            </a:r>
          </a:p>
          <a:p>
            <a:pPr>
              <a:buFont typeface="Wingdings 2" pitchFamily="18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горка для зайца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857250"/>
            <a:ext cx="73660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Что сделал зайчик?</a:t>
            </a:r>
            <a:endParaRPr lang="ru-RU" spc="300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7172" name="Содержимое 11" descr="домик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75" y="285750"/>
            <a:ext cx="2714625" cy="2132013"/>
          </a:xfrm>
        </p:spPr>
      </p:pic>
      <p:sp>
        <p:nvSpPr>
          <p:cNvPr id="7" name="Арка 6"/>
          <p:cNvSpPr/>
          <p:nvPr/>
        </p:nvSpPr>
        <p:spPr>
          <a:xfrm>
            <a:off x="7429500" y="5786438"/>
            <a:ext cx="1714500" cy="1285875"/>
          </a:xfrm>
          <a:prstGeom prst="blockArc">
            <a:avLst>
              <a:gd name="adj1" fmla="val 10622348"/>
              <a:gd name="adj2" fmla="val 0"/>
              <a:gd name="adj3" fmla="val 2500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заяц лыжник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4214813"/>
            <a:ext cx="2611438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7" descr="елка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2786063"/>
            <a:ext cx="221456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заяц лыжник окончат лев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73531">
            <a:off x="8794750" y="2986088"/>
            <a:ext cx="268287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C 0.00156 0.0007 0.00365 0.00047 0.00486 0.00209 C 0.00608 0.00371 0.0059 0.00672 0.0066 0.0088 C 0.00955 0.01783 0.01146 0.0257 0.01319 0.03542 C 0.01233 0.05209 0.01493 0.08218 0.00486 0.09561 C 0.00191 0.11598 0.0066 0.09977 -0.00347 0.11112 C -0.00556 0.11343 -0.0066 0.11713 -0.00833 0.11991 C -0.01337 0.12778 -0.02326 0.14005 -0.03004 0.14445 C -0.03472 0.14746 -0.04497 0.14815 -0.04844 0.14885 C -0.06094 0.15463 -0.07517 0.15348 -0.08837 0.15764 C -0.13507 0.15695 -0.18177 0.15695 -0.22847 0.15556 C -0.2474 0.1551 -0.26788 0.14838 -0.28681 0.14653 C -0.29306 0.14468 -0.29879 0.1419 -0.30504 0.14005 C -0.31042 0.13519 -0.31389 0.1294 -0.32014 0.12662 C -0.32344 0.12061 -0.32795 0.11574 -0.33004 0.1088 C -0.33108 0.1051 -0.33177 0.10116 -0.33333 0.09769 C -0.33472 0.09445 -0.33976 0.09098 -0.34167 0.08889 C -0.34601 0.08426 -0.34879 0.07963 -0.35347 0.07547 C -0.35608 0.07084 -0.3599 0.06737 -0.36181 0.06227 C -0.36649 0.04977 -0.36719 0.03311 -0.3684 0.01991 C -0.36788 -0.00092 -0.36823 -0.02176 -0.36667 -0.04236 C -0.36649 -0.0449 -0.36372 -0.04629 -0.36337 -0.04884 C -0.36198 -0.06203 -0.36389 -0.07569 -0.36181 -0.08888 C -0.36042 -0.09745 -0.35243 -0.10486 -0.34844 -0.11111 C -0.34566 -0.11551 -0.34358 -0.12314 -0.3401 -0.12662 C -0.33767 -0.12893 -0.33455 -0.12963 -0.33177 -0.13125 C -0.32257 -0.14305 -0.31424 -0.14583 -0.30174 -0.14884 C -0.28004 -0.14814 -0.25851 -0.14814 -0.23681 -0.14676 C -0.22795 -0.14629 -0.21875 -0.14004 -0.21007 -0.13773 C -0.20243 -0.13564 -0.19462 -0.13495 -0.18681 -0.13333 C -0.1776 -0.12731 -0.16823 -0.12314 -0.15833 -0.12013 C -0.1474 -0.10972 -0.13472 -0.1 -0.1217 -0.0956 C -0.10556 -0.08125 -0.1 -0.08009 -0.08177 -0.08009 L -0.0434 0.0132 " pathEditMode="relative" ptsTypes="ffffffffffffffffffffffffffffffff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0.00116 C -0.15729 1.48148E-6 -0.16649 0.01111 -0.19618 -0.01088 C -0.19705 -0.01227 -0.19809 -0.01412 -0.19895 -0.01528 C -0.20017 -0.0169 -0.20173 -0.0169 -0.20295 -0.01852 C -0.2059 -0.02292 -0.20816 -0.03102 -0.21059 -0.03634 C -0.21111 -0.03773 -0.22031 -0.04074 -0.221 -0.04097 C -0.22639 -0.04329 -0.23073 -0.0463 -0.23524 -0.05139 C -0.24027 -0.0625 -0.23784 -0.05764 -0.24201 -0.06644 C -0.24288 -0.07037 -0.24566 -0.07292 -0.24583 -0.07708 C -0.24652 -0.09283 -0.24722 -0.12523 -0.24027 -0.14144 C -0.23906 -0.15023 -0.23767 -0.16551 -0.2342 -0.17315 C -0.23125 -0.18056 -0.22708 -0.1882 -0.22378 -0.1956 C -0.22048 -0.20324 -0.21857 -0.21343 -0.21527 -0.22107 C -0.2125 -0.22755 -0.20868 -0.2331 -0.20555 -0.23912 C -0.20364 -0.24283 -0.20295 -0.24746 -0.20086 -0.25116 C -0.19461 -0.26296 -0.18541 -0.26991 -0.17899 -0.28125 C -0.17673 -0.28496 -0.17569 -0.29074 -0.17343 -0.29468 C -0.171 -0.29861 -0.16788 -0.30139 -0.16562 -0.30533 C -0.16336 -0.30903 -0.16198 -0.31343 -0.15989 -0.31713 C -0.15486 -0.32593 -0.15069 -0.33148 -0.14566 -0.3382 C -0.13524 -0.35255 -0.12639 -0.36597 -0.11319 -0.37269 C -0.10885 -0.37778 -0.10555 -0.38195 -0.10069 -0.38472 C -0.09878 -0.38866 -0.09722 -0.39329 -0.09496 -0.39676 C -0.08993 -0.40463 -0.07951 -0.40278 -0.07291 -0.40417 C -0.06319 -0.41065 -0.05243 -0.41412 -0.04253 -0.41921 C -0.04097 -0.41921 -0.01128 -0.42431 -0.00312 -0.41181 " pathEditMode="relative" rAng="0" ptsTypes="ff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41181 C 0.05643 -0.40533 0.1125 -0.39121 0.16337 -0.36736 C 0.17483 -0.36204 0.16736 -0.36458 0.17778 -0.35671 C 0.18559 -0.35093 0.19532 -0.3463 0.20313 -0.34074 C 0.2132 -0.33333 0.21875 -0.32546 0.22674 -0.31644 C 0.23195 -0.31088 0.24271 -0.30324 0.24844 -0.29908 C 0.25677 -0.29259 0.26198 -0.28472 0.27205 -0.27894 C 0.28195 -0.26644 0.29809 -0.25486 0.3099 -0.24375 C 0.31476 -0.23935 0.31667 -0.2338 0.32084 -0.22917 C 0.3323 -0.21574 0.34532 -0.20324 0.35712 -0.19028 C 0.37205 -0.17384 0.39115 -0.16042 0.40417 -0.14329 C 0.40643 -0.02708 0.40608 -0.07685 0.40608 0.00625 " pathEditMode="relative" rAng="0" ptsTypes="f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68 0.16135 C 0.40938 0.13982 0.40643 0.11713 0.41216 0.09699 C 0.41424 0.08936 0.42136 0.08287 0.42535 0.07686 C 0.42848 0.07223 0.43542 0.06366 0.43542 0.06389 C 0.43681 0.05811 0.43802 0.05301 0.44045 0.04792 C 0.44341 0.0419 0.45035 0.03033 0.45035 0.03056 C 0.45261 0.02176 0.45556 0.01412 0.46216 0.01019 C 0.46528 0.00834 0.4691 0.00834 0.47205 0.00579 C 0.47952 -0.00069 0.48681 -0.00115 0.49549 -0.00301 C 0.50747 -0.00555 0.51893 -0.00926 0.53039 -0.01412 C 0.5349 -0.01342 0.53976 -0.01481 0.54375 -0.01203 C 0.54861 -0.00856 0.55157 -0.00162 0.55539 0.00348 C 0.55973 0.00926 0.56459 0.01343 0.56875 0.01922 C 0.57066 0.02639 0.57414 0.03241 0.57709 0.03912 C 0.57917 0.04375 0.58143 0.04815 0.58368 0.05255 C 0.58473 0.05486 0.58716 0.05903 0.58716 0.05926 C 0.58924 0.06806 0.59063 0.07732 0.59375 0.08588 " pathEditMode="relative" rAng="0" ptsTypes="fff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51 0.11482 C -0.11007 0.11921 -0.11007 0.12593 -0.11337 0.12824 C -0.11632 0.13056 -0.12014 0.12708 -0.12344 0.12593 C -0.12691 0.12477 -0.13351 0.12153 -0.13351 0.12176 C -0.13507 0.12014 -0.13663 0.11829 -0.13837 0.11713 C -0.13993 0.11597 -0.14184 0.11597 -0.14341 0.11482 C -0.14584 0.11296 -0.14775 0.11019 -0.15018 0.1081 C -0.15226 0.10648 -0.15452 0.10509 -0.15677 0.1037 C -0.17327 0.10532 -0.18646 0.10625 -0.20174 0.1125 C -0.22118 0.10949 -0.21198 0.11366 -0.22014 0.09699 C -0.22275 0.08588 -0.22431 0.08125 -0.23177 0.07477 C -0.23577 0.06667 -0.23959 0.05741 -0.24184 0.04815 C -0.24288 0.04421 -0.24532 0.03264 -0.2467 0.03032 C -0.24948 0.02616 -0.25851 0.02454 -0.26181 0.02361 C -0.26233 0.01921 -0.26216 0.01458 -0.26337 0.01042 C -0.26389 0.00833 -0.26684 0.0081 -0.26684 0.00602 C -0.26719 -0.01551 -0.27761 -0.07662 -0.25504 -0.0963 C -0.25 -0.10995 -0.24636 -0.12569 -0.23837 -0.13634 C -0.23663 -0.14375 -0.23577 -0.14861 -0.23177 -0.15417 C -0.23125 -0.15625 -0.23073 -0.15856 -0.23004 -0.16065 C -0.22917 -0.16296 -0.22743 -0.16481 -0.22674 -0.16736 C -0.22344 -0.17824 -0.22483 -0.17847 -0.21841 -0.1875 C -0.21441 -0.20949 -0.21997 -0.18634 -0.21337 -0.20069 C -0.20782 -0.21296 -0.21719 -0.20278 -0.20677 -0.21181 C -0.20348 -0.22477 -0.19532 -0.22963 -0.18837 -0.23843 C -0.18473 -0.25393 -0.18941 -0.23611 -0.18351 -0.25185 C -0.18264 -0.25393 -0.18282 -0.25671 -0.18177 -0.25856 C -0.18143 -0.25926 -0.18056 -0.25856 -0.18004 -0.25856 " pathEditMode="relative" rAng="0" ptsTypes="fffffffffffffffffffffffffff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pc="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ПРИЕХАЛ!!!</a:t>
            </a:r>
          </a:p>
        </p:txBody>
      </p:sp>
      <p:pic>
        <p:nvPicPr>
          <p:cNvPr id="8195" name="Содержимое 3" descr="заяц лыжник окончат ле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149192">
            <a:off x="2174875" y="2476500"/>
            <a:ext cx="4794250" cy="33067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</TotalTime>
  <Words>129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Monotype Corsiva</vt:lpstr>
      <vt:lpstr>Times New Roman</vt:lpstr>
      <vt:lpstr>Поток</vt:lpstr>
      <vt:lpstr>Слайд 1</vt:lpstr>
      <vt:lpstr> Заяц-лыжник.</vt:lpstr>
      <vt:lpstr>Что сделал зайчик?</vt:lpstr>
      <vt:lpstr>ПРИЕХАЛ!!!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заяц-лыжник</dc:title>
  <dc:subject>образование приставочных глаголов</dc:subject>
  <dc:creator>Ирина Богданова</dc:creator>
  <dc:description>обучение правильному образованию приставочных глаголов по теме "Зимние забавы"</dc:description>
  <cp:lastModifiedBy>Ирина</cp:lastModifiedBy>
  <cp:revision>45</cp:revision>
  <dcterms:created xsi:type="dcterms:W3CDTF">2014-02-14T15:37:20Z</dcterms:created>
  <dcterms:modified xsi:type="dcterms:W3CDTF">2014-03-03T17:28:25Z</dcterms:modified>
</cp:coreProperties>
</file>