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61" r:id="rId3"/>
    <p:sldId id="262" r:id="rId4"/>
    <p:sldId id="268" r:id="rId5"/>
    <p:sldId id="264" r:id="rId6"/>
    <p:sldId id="260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728" autoAdjust="0"/>
  </p:normalViewPr>
  <p:slideViewPr>
    <p:cSldViewPr>
      <p:cViewPr varScale="1">
        <p:scale>
          <a:sx n="67" d="100"/>
          <a:sy n="67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D8B1B-127C-4D80-B4EC-CCC4EFA5E66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9B36F-6022-4AD8-A867-5E23EC470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2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B36F-6022-4AD8-A867-5E23EC4707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7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9B36F-6022-4AD8-A867-5E23EC4707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FE4A69-7F80-4530-999F-BB39B9907D8F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757FCA-CCEF-443E-90A0-C96CB790054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990656" cy="381642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  <a:cs typeface="+mn-cs"/>
              </a:rPr>
              <a:t>Развитие связной речи у дошкольников через обучение </a:t>
            </a:r>
            <a:r>
              <a:rPr lang="ru-RU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  <a:cs typeface="+mn-cs"/>
              </a:rPr>
              <a:t>рассказыванию по </a:t>
            </a:r>
            <a:r>
              <a:rPr lang="ru-RU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n-ea"/>
                <a:cs typeface="+mn-cs"/>
              </a:rPr>
              <a:t>картине и по серии сюжетных картинок</a:t>
            </a:r>
            <a:endParaRPr lang="ru-RU" sz="7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3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3285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Развитие связной речи является центральной задачей речевого воспитания детей. Это обусловлено, прежде всего, ее социальной значимостью и ролью в формировании личности. Именно в связной речи реализуется основная, коммуникативная, функция языка и речи. </a:t>
            </a:r>
          </a:p>
          <a:p>
            <a:r>
              <a:rPr lang="ru-RU" sz="2800" b="1" i="1" dirty="0" smtClean="0"/>
              <a:t>Связная речь – высшая форма речемыслительной деятельности, которая определяет уровень речевого и умственного развития ребенка.</a:t>
            </a:r>
          </a:p>
          <a:p>
            <a:pPr marL="0" indent="0">
              <a:buNone/>
            </a:pPr>
            <a:r>
              <a:rPr lang="ru-RU" sz="2400" i="1" dirty="0" smtClean="0"/>
              <a:t>(Т.В. </a:t>
            </a:r>
            <a:r>
              <a:rPr lang="ru-RU" sz="2400" i="1" dirty="0" err="1" smtClean="0"/>
              <a:t>Ахутина</a:t>
            </a:r>
            <a:r>
              <a:rPr lang="ru-RU" sz="2400" i="1" dirty="0" smtClean="0"/>
              <a:t>, Л.С. Выготский, Н.И. </a:t>
            </a:r>
            <a:r>
              <a:rPr lang="ru-RU" sz="2400" i="1" dirty="0" err="1" smtClean="0"/>
              <a:t>Жинкин</a:t>
            </a:r>
            <a:r>
              <a:rPr lang="ru-RU" sz="2400" i="1" dirty="0" smtClean="0"/>
              <a:t>, А.А. Леонтьев, С.Л. Рубинштейн, Ф.А. Сохин и др.)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56028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Актуальность</a:t>
            </a:r>
            <a:r>
              <a:rPr lang="ru-RU" sz="2800" dirty="0"/>
              <a:t> данной темы объясняется тем, что процесс развития связной речи является центральной задачей речевого воспитания детей. Это обусловлено, прежде всего, ее социальной значимостью и ролью в формировании личности. Именно в связной речи реализуется основная, коммуникативная, функция языка и речи.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600934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561662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Связная </a:t>
            </a:r>
            <a:r>
              <a:rPr lang="ru-RU" sz="36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sz="360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сложной формой речевой деятельности. Для полноценного овладения связной речью необходим достаточный уровень речевого и интеллектуального развития</a:t>
            </a:r>
            <a:r>
              <a:rPr lang="ru-RU" sz="36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Эффективность процесса формирования связной речи зависит, прежде всего, от своевременного его начала и эффективности выбранного метода коррекционного воздействия с учетом выявленных нарушений и особенностей данной группы детей</a:t>
            </a:r>
            <a:r>
              <a:rPr lang="ru-RU" sz="360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680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357422" y="719709"/>
            <a:ext cx="4572032" cy="1101923"/>
          </a:xfrm>
          <a:prstGeom prst="ribbon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  <a:cs typeface="Times New Roman" pitchFamily="18" charset="0"/>
              </a:rPr>
              <a:t>Задачи  по обучению  связной речи детей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1857351"/>
            <a:ext cx="2500330" cy="135732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1002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звуковой культуры речи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868" y="2314562"/>
            <a:ext cx="2286016" cy="1285884"/>
          </a:xfrm>
          <a:prstGeom prst="ellipse">
            <a:avLst/>
          </a:prstGeom>
        </p:spPr>
        <p:style>
          <a:lnRef idx="0">
            <a:schemeClr val="accent2"/>
          </a:lnRef>
          <a:fillRef idx="1002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0760" y="1821632"/>
            <a:ext cx="2571768" cy="1428760"/>
          </a:xfrm>
          <a:prstGeom prst="ellipse">
            <a:avLst/>
          </a:prstGeom>
        </p:spPr>
        <p:style>
          <a:lnRef idx="0">
            <a:schemeClr val="accent2"/>
          </a:lnRef>
          <a:fillRef idx="1002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5786" y="3344051"/>
            <a:ext cx="3500462" cy="1571636"/>
          </a:xfrm>
          <a:prstGeom prst="ellipse">
            <a:avLst/>
          </a:prstGeom>
        </p:spPr>
        <p:style>
          <a:lnRef idx="0">
            <a:schemeClr val="accent2"/>
          </a:lnRef>
          <a:fillRef idx="1002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связной речи: диалогической и монологической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2066" y="3418670"/>
            <a:ext cx="3429024" cy="1500198"/>
          </a:xfrm>
          <a:prstGeom prst="ellipse">
            <a:avLst/>
          </a:prstGeom>
        </p:spPr>
        <p:style>
          <a:lnRef idx="0">
            <a:schemeClr val="accent2"/>
          </a:lnRef>
          <a:fillRef idx="1002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обучению грамоте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07521" y="4941168"/>
            <a:ext cx="3071834" cy="1500198"/>
          </a:xfrm>
          <a:prstGeom prst="ellipse">
            <a:avLst/>
          </a:prstGeom>
        </p:spPr>
        <p:style>
          <a:lnRef idx="0">
            <a:schemeClr val="accent2"/>
          </a:lnRef>
          <a:fillRef idx="1002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интереса и любви к художественному слову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Рассказывание по картине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В основе </a:t>
            </a:r>
            <a:r>
              <a:rPr lang="ru-RU" sz="2800" dirty="0" smtClean="0"/>
              <a:t>обучения рассказыванию </a:t>
            </a:r>
            <a:r>
              <a:rPr lang="ru-RU" sz="2800" dirty="0"/>
              <a:t>по картине лежит опосредованное восприятие окружающей жизни. Картина не только расширяет и углубляет детские представления об общественных и природных явлениях, но и воздействует на эмоции детей, вызывает интерес к рассказыванию, побуждает говорить даже молчаливых и застенчивых.</a:t>
            </a:r>
          </a:p>
        </p:txBody>
      </p:sp>
    </p:spTree>
    <p:extLst>
      <p:ext uri="{BB962C8B-B14F-4D97-AF65-F5344CB8AC3E}">
        <p14:creationId xmlns:p14="http://schemas.microsoft.com/office/powerpoint/2010/main" val="32424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зображение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4454" cy="3809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работа\Изображение 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28344"/>
            <a:ext cx="4332548" cy="3249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фото работа\Изображение 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51" y="92050"/>
            <a:ext cx="4452580" cy="3339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" y="3606266"/>
            <a:ext cx="4370528" cy="327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7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работа\Изображение 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" y="548680"/>
            <a:ext cx="4430801" cy="59072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работа\Изображение 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30" y="3502310"/>
            <a:ext cx="4512138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11" y="404664"/>
            <a:ext cx="38893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625</TotalTime>
  <Words>229</Words>
  <Application>Microsoft Office PowerPoint</Application>
  <PresentationFormat>Экран (4:3)</PresentationFormat>
  <Paragraphs>17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Развитие связной речи у дошкольников через обучение рассказыванию по картине и по серии сюжетных картинок</vt:lpstr>
      <vt:lpstr>Презентация PowerPoint</vt:lpstr>
      <vt:lpstr>Презентация PowerPoint</vt:lpstr>
      <vt:lpstr>                 Связная речь является сложной формой речевой деятельности. Для полноценного овладения связной речью необходим достаточный уровень речевого и интеллектуального развития. Эффективность процесса формирования связной речи зависит, прежде всего, от своевременного его начала и эффективности выбранного метода коррекционного воздействия с учетом выявленных нарушений и особенностей данной группы детей.  </vt:lpstr>
      <vt:lpstr>Презентация PowerPoint</vt:lpstr>
      <vt:lpstr>Рассказывание по картине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 у дошкольников через обучение составлению рассказов по картине и по серии сюжетных картинок</dc:title>
  <dc:creator>Admin</dc:creator>
  <cp:lastModifiedBy>Admin</cp:lastModifiedBy>
  <cp:revision>24</cp:revision>
  <dcterms:created xsi:type="dcterms:W3CDTF">2014-01-27T14:48:01Z</dcterms:created>
  <dcterms:modified xsi:type="dcterms:W3CDTF">2014-04-19T22:41:15Z</dcterms:modified>
</cp:coreProperties>
</file>