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6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3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6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0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3523-77FA-4AE9-B330-BCB8517EC4E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580" y="399245"/>
            <a:ext cx="6065950" cy="180304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Детям о космосе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5657" y="2228045"/>
            <a:ext cx="4211392" cy="223718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МБДОУ МО г. Краснодар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«Детский сад № 209»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Учитель-логопед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квалификационной категории</a:t>
            </a:r>
          </a:p>
          <a:p>
            <a:pPr algn="ctr"/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Каретникова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Зухра Петровна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8513" y="6516710"/>
            <a:ext cx="3103808" cy="36933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2014 год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7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7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0"/>
            <a:ext cx="8744755" cy="6993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5177" y="1210614"/>
            <a:ext cx="413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Нептун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40935" y="2485623"/>
            <a:ext cx="494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Голубой покрыт он дымкой,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ловно шапкой невидимкой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49" y="0"/>
            <a:ext cx="8418285" cy="7057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2914" y="1886857"/>
            <a:ext cx="265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Земля</a:t>
            </a:r>
            <a:endParaRPr 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63662" y="2975020"/>
            <a:ext cx="481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прекраснейшей планете</a:t>
            </a:r>
          </a:p>
          <a:p>
            <a:pPr algn="ctr"/>
            <a:r>
              <a:rPr lang="ru-RU" b="1" dirty="0" smtClean="0"/>
              <a:t>С вами мы живем, друзья.</a:t>
            </a:r>
          </a:p>
          <a:p>
            <a:pPr algn="ctr"/>
            <a:r>
              <a:rPr lang="ru-RU" b="1" dirty="0" smtClean="0"/>
              <a:t>Знают взрослые и дети, </a:t>
            </a:r>
          </a:p>
          <a:p>
            <a:pPr algn="ctr"/>
            <a:r>
              <a:rPr lang="ru-RU" b="1" dirty="0" smtClean="0"/>
              <a:t>Что зовут ее Земля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63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0"/>
            <a:ext cx="8694058" cy="705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885371"/>
            <a:ext cx="525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   Марс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12901" y="2730321"/>
            <a:ext cx="582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Красный Марс не от смущенья,</a:t>
            </a:r>
          </a:p>
          <a:p>
            <a:pPr algn="ctr"/>
            <a:r>
              <a:rPr lang="ru-RU" dirty="0" smtClean="0"/>
              <a:t>Он такой еще с рожденья.</a:t>
            </a:r>
          </a:p>
          <a:p>
            <a:pPr algn="ctr"/>
            <a:r>
              <a:rPr lang="ru-RU" dirty="0" smtClean="0"/>
              <a:t>Угольком в дали мерцает, </a:t>
            </a:r>
          </a:p>
          <a:p>
            <a:pPr algn="ctr"/>
            <a:r>
              <a:rPr lang="ru-RU" dirty="0" smtClean="0"/>
              <a:t>Словно в гости приглашает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-1"/>
            <a:ext cx="8069943" cy="7070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0400" y="1378857"/>
            <a:ext cx="322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Юпитер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79572" y="2653048"/>
            <a:ext cx="435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богатырскою планетой</a:t>
            </a:r>
          </a:p>
          <a:p>
            <a:pPr algn="ctr"/>
            <a:r>
              <a:rPr lang="ru-RU" dirty="0" smtClean="0"/>
              <a:t>Познакомимся теперь:</a:t>
            </a:r>
          </a:p>
          <a:p>
            <a:pPr algn="ctr"/>
            <a:r>
              <a:rPr lang="ru-RU" dirty="0" smtClean="0"/>
              <a:t>Ведь крупней планеты нету,</a:t>
            </a:r>
          </a:p>
          <a:p>
            <a:pPr algn="ctr"/>
            <a:r>
              <a:rPr lang="ru-RU" dirty="0" smtClean="0"/>
              <a:t>Хочешь верь или не 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0"/>
            <a:ext cx="7678057" cy="7109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4" y="1306286"/>
            <a:ext cx="361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Меркурий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83358" y="2537138"/>
            <a:ext cx="461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 дождя на нем, ни бури.</a:t>
            </a:r>
          </a:p>
          <a:p>
            <a:pPr algn="ctr"/>
            <a:r>
              <a:rPr lang="ru-RU" dirty="0" smtClean="0"/>
              <a:t>Встретит тишиной Меркурий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5" y="-1"/>
            <a:ext cx="7866250" cy="7083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2907" y="1558344"/>
            <a:ext cx="323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Венера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288665" y="2859110"/>
            <a:ext cx="360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 красавицы Венеры </a:t>
            </a:r>
          </a:p>
          <a:p>
            <a:pPr algn="ctr"/>
            <a:r>
              <a:rPr lang="ru-RU" dirty="0" smtClean="0"/>
              <a:t>Все в восторге кавалеры.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7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7" y="0"/>
            <a:ext cx="7843233" cy="7057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727" y="1390918"/>
            <a:ext cx="41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Уран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79572" y="2511380"/>
            <a:ext cx="479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Насмешил нас </a:t>
            </a:r>
            <a:r>
              <a:rPr lang="ru-RU" dirty="0" err="1" smtClean="0"/>
              <a:t>Чудачок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Повалился на бочок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0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09"/>
            <a:ext cx="12447431" cy="707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-115910"/>
            <a:ext cx="8100811" cy="7070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3" y="1120462"/>
            <a:ext cx="5254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Сатурн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06839" y="2910625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телескоп мы заглянули-</a:t>
            </a:r>
          </a:p>
          <a:p>
            <a:pPr algn="ctr"/>
            <a:r>
              <a:rPr lang="ru-RU" dirty="0" smtClean="0"/>
              <a:t>Там Сатурн – </a:t>
            </a:r>
            <a:r>
              <a:rPr lang="ru-RU" dirty="0" err="1" smtClean="0"/>
              <a:t>воображуля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132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Зухра</dc:creator>
  <cp:lastModifiedBy>Зухра</cp:lastModifiedBy>
  <cp:revision>15</cp:revision>
  <dcterms:created xsi:type="dcterms:W3CDTF">2014-04-06T16:35:03Z</dcterms:created>
  <dcterms:modified xsi:type="dcterms:W3CDTF">2014-04-20T09:56:48Z</dcterms:modified>
</cp:coreProperties>
</file>