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72" r:id="rId4"/>
    <p:sldId id="260" r:id="rId5"/>
    <p:sldId id="281" r:id="rId6"/>
    <p:sldId id="261" r:id="rId7"/>
    <p:sldId id="262" r:id="rId8"/>
    <p:sldId id="264" r:id="rId9"/>
    <p:sldId id="265" r:id="rId10"/>
    <p:sldId id="267" r:id="rId11"/>
    <p:sldId id="274" r:id="rId12"/>
    <p:sldId id="268" r:id="rId13"/>
    <p:sldId id="282" r:id="rId14"/>
    <p:sldId id="283" r:id="rId15"/>
    <p:sldId id="284" r:id="rId16"/>
    <p:sldId id="285" r:id="rId17"/>
    <p:sldId id="286" r:id="rId18"/>
    <p:sldId id="287" r:id="rId19"/>
    <p:sldId id="290" r:id="rId20"/>
    <p:sldId id="291" r:id="rId21"/>
    <p:sldId id="29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33CC33"/>
    <a:srgbClr val="99CCFF"/>
    <a:srgbClr val="FFCC66"/>
    <a:srgbClr val="CCCC00"/>
    <a:srgbClr val="339933"/>
    <a:srgbClr val="CCFFCC"/>
    <a:srgbClr val="00FFFF"/>
    <a:srgbClr val="996633"/>
    <a:srgbClr val="CCECFF"/>
    <a:srgbClr val="0F53D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78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42D26C-1EBB-4C5D-8B87-69C1473B1281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42AACE-B9D9-4ED1-AE3A-18BD7E0273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Vlad\&#1056;&#1072;&#1073;&#1086;&#1095;&#1080;&#1081;%20&#1089;&#1090;&#1086;&#1083;\&#1044;&#1077;&#1083;&#1086;%20&#1073;&#1099;&#1083;&#1086;%20&#1074;%20&#1103;&#1085;&#1074;&#1072;&#1088;&#1077;\&#1044;&#1045;&#1051;&#1054;%20&#1041;&#1067;&#1051;&#1054;%20&#1074;%20&#1103;&#1085;&#1074;&#1072;&#1088;&#1077;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skraska.com/raskraski/278/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30.png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ДЕЛО БЫЛО в январ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572000" y="3789040"/>
            <a:ext cx="304800" cy="3048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11560" y="908720"/>
            <a:ext cx="806489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i="1" dirty="0" smtClean="0">
                <a:solidFill>
                  <a:srgbClr val="0F53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Дело   было   в   январе…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песня</a:t>
            </a: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en-US" sz="16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000" dirty="0" smtClean="0">
              <a:latin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000" dirty="0" smtClean="0">
              <a:latin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000" dirty="0" smtClean="0">
              <a:latin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000" dirty="0" smtClean="0">
              <a:latin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i="1" dirty="0" smtClean="0">
              <a:solidFill>
                <a:schemeClr val="bg2"/>
              </a:solidFill>
              <a:latin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latin typeface="Arial" pitchFamily="34" charset="0"/>
            </a:endParaRPr>
          </a:p>
        </p:txBody>
      </p:sp>
      <p:pic>
        <p:nvPicPr>
          <p:cNvPr id="19" name="Picture 5" descr="C:\Documents and Settings\Vlad\Рабочий стол\aed9f2bf610ft копия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0392" y="4653136"/>
            <a:ext cx="686372" cy="792088"/>
          </a:xfrm>
          <a:prstGeom prst="rect">
            <a:avLst/>
          </a:prstGeom>
          <a:noFill/>
        </p:spPr>
      </p:pic>
      <p:pic>
        <p:nvPicPr>
          <p:cNvPr id="20" name="Picture 5" descr="C:\Documents and Settings\Vlad\Рабочий стол\aed9f2bf610ft копия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797152"/>
            <a:ext cx="648072" cy="747889"/>
          </a:xfrm>
          <a:prstGeom prst="rect">
            <a:avLst/>
          </a:prstGeom>
          <a:noFill/>
        </p:spPr>
      </p:pic>
      <p:pic>
        <p:nvPicPr>
          <p:cNvPr id="21" name="Picture 5" descr="C:\Documents and Settings\Vlad\Рабочий стол\aed9f2bf610ft копия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0392" y="2420888"/>
            <a:ext cx="686372" cy="792088"/>
          </a:xfrm>
          <a:prstGeom prst="rect">
            <a:avLst/>
          </a:prstGeom>
          <a:noFill/>
        </p:spPr>
      </p:pic>
      <p:pic>
        <p:nvPicPr>
          <p:cNvPr id="22" name="Picture 5" descr="C:\Documents and Settings\Vlad\Рабочий стол\aed9f2bf610ft копия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636912"/>
            <a:ext cx="648072" cy="747889"/>
          </a:xfrm>
          <a:prstGeom prst="rect">
            <a:avLst/>
          </a:prstGeom>
          <a:noFill/>
        </p:spPr>
      </p:pic>
      <p:pic>
        <p:nvPicPr>
          <p:cNvPr id="26" name="Picture 5" descr="C:\Documents and Settings\Vlad\Рабочий стол\aed9f2bf610ft копия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5949280"/>
            <a:ext cx="432048" cy="498593"/>
          </a:xfrm>
          <a:prstGeom prst="rect">
            <a:avLst/>
          </a:prstGeom>
          <a:noFill/>
        </p:spPr>
      </p:pic>
      <p:pic>
        <p:nvPicPr>
          <p:cNvPr id="27" name="Picture 5" descr="C:\Documents and Settings\Vlad\Рабочий стол\aed9f2bf610ft копия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260648"/>
            <a:ext cx="432048" cy="498593"/>
          </a:xfrm>
          <a:prstGeom prst="rect">
            <a:avLst/>
          </a:prstGeom>
          <a:noFill/>
        </p:spPr>
      </p:pic>
      <p:pic>
        <p:nvPicPr>
          <p:cNvPr id="28" name="Picture 5" descr="C:\Documents and Settings\Vlad\Рабочий стол\aed9f2bf610ft копия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88640"/>
            <a:ext cx="432048" cy="498593"/>
          </a:xfrm>
          <a:prstGeom prst="rect">
            <a:avLst/>
          </a:prstGeom>
          <a:noFill/>
        </p:spPr>
      </p:pic>
      <p:pic>
        <p:nvPicPr>
          <p:cNvPr id="30" name="Picture 5" descr="C:\Documents and Settings\Vlad\Рабочий стол\aed9f2bf610ft копия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5877272"/>
            <a:ext cx="432048" cy="498593"/>
          </a:xfrm>
          <a:prstGeom prst="rect">
            <a:avLst/>
          </a:prstGeom>
          <a:noFill/>
        </p:spPr>
      </p:pic>
      <p:pic>
        <p:nvPicPr>
          <p:cNvPr id="32" name="Picture 2" descr="C:\Documents and Settings\Vlad\Рабочий стол\маша и медведь\ зима копия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2780928"/>
            <a:ext cx="1093363" cy="1794765"/>
          </a:xfrm>
          <a:prstGeom prst="rect">
            <a:avLst/>
          </a:prstGeom>
          <a:noFill/>
        </p:spPr>
      </p:pic>
      <p:pic>
        <p:nvPicPr>
          <p:cNvPr id="33" name="Picture 3" descr="C:\Documents and Settings\Vlad\Рабочий стол\маша и медведь\зима мальч копия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250335" flipH="1">
            <a:off x="5604280" y="2560979"/>
            <a:ext cx="1441194" cy="1967739"/>
          </a:xfrm>
          <a:prstGeom prst="rect">
            <a:avLst/>
          </a:prstGeom>
          <a:noFill/>
        </p:spPr>
      </p:pic>
      <p:pic>
        <p:nvPicPr>
          <p:cNvPr id="34" name="Picture 2" descr="C:\Documents and Settings\Vlad\Рабочий стол\ёлкаа копия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2348880"/>
            <a:ext cx="1988652" cy="2304256"/>
          </a:xfrm>
          <a:prstGeom prst="rect">
            <a:avLst/>
          </a:prstGeom>
          <a:noFill/>
        </p:spPr>
      </p:pic>
      <p:pic>
        <p:nvPicPr>
          <p:cNvPr id="35" name="Picture 5" descr="C:\Documents and Settings\Vlad\Рабочий стол\aed9f2bf610ft копия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88640"/>
            <a:ext cx="432048" cy="498593"/>
          </a:xfrm>
          <a:prstGeom prst="rect">
            <a:avLst/>
          </a:prstGeom>
          <a:noFill/>
        </p:spPr>
      </p:pic>
    </p:spTree>
  </p:cSld>
  <p:clrMapOvr>
    <a:masterClrMapping/>
  </p:clrMapOvr>
  <p:transition advTm="136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2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Vlad\Рабочий стол\ПО ЛЕСЕНКЕ\РАСКРАСИМ\черепашка копия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145433">
            <a:off x="5068760" y="2659764"/>
            <a:ext cx="3774912" cy="3581143"/>
          </a:xfrm>
          <a:prstGeom prst="rect">
            <a:avLst/>
          </a:prstGeom>
          <a:noFill/>
        </p:spPr>
      </p:pic>
    </p:spTree>
  </p:cSld>
  <p:clrMapOvr>
    <a:masterClrMapping/>
  </p:clrMapOvr>
  <p:transition advTm="43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691 -0.00185 L -0.28437 -0.00185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Vlad\Рабочий стол\лет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41692" cy="6858000"/>
          </a:xfrm>
          <a:prstGeom prst="rect">
            <a:avLst/>
          </a:prstGeom>
          <a:noFill/>
        </p:spPr>
      </p:pic>
      <p:pic>
        <p:nvPicPr>
          <p:cNvPr id="7170" name="Picture 2" descr="C:\Documents and Settings\Vlad\Рабочий стол\ПО ЛЕСЕНКЕ\РАСКРАСИМ\слон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916832"/>
            <a:ext cx="4896644" cy="3374539"/>
          </a:xfrm>
          <a:prstGeom prst="rect">
            <a:avLst/>
          </a:prstGeom>
          <a:noFill/>
        </p:spPr>
      </p:pic>
    </p:spTree>
  </p:cSld>
  <p:clrMapOvr>
    <a:masterClrMapping/>
  </p:clrMapOvr>
  <p:transition advTm="25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62 -0.0044 L 0.29931 -0.00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>
            <a:alpha val="6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Vlad\Рабочий стол\синиц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548680"/>
            <a:ext cx="6912768" cy="5408357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advTm="9453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Vlad\Рабочий стол\лет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41692" cy="6858000"/>
          </a:xfrm>
          <a:prstGeom prst="rect">
            <a:avLst/>
          </a:prstGeom>
          <a:noFill/>
        </p:spPr>
      </p:pic>
      <p:pic>
        <p:nvPicPr>
          <p:cNvPr id="4098" name="Picture 2" descr="C:\Documents and Settings\Vlad\Рабочий стол\маша и медведь\прыгает 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484784"/>
            <a:ext cx="2081588" cy="3312368"/>
          </a:xfrm>
          <a:prstGeom prst="rect">
            <a:avLst/>
          </a:prstGeom>
          <a:noFill/>
        </p:spPr>
      </p:pic>
      <p:pic>
        <p:nvPicPr>
          <p:cNvPr id="1027" name="Picture 3" descr="C:\Documents and Settings\Vlad\Рабочий стол\маша и медведь\прыгает мальч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259632" y="1124744"/>
            <a:ext cx="2411734" cy="3636983"/>
          </a:xfrm>
          <a:prstGeom prst="rect">
            <a:avLst/>
          </a:prstGeom>
          <a:noFill/>
        </p:spPr>
      </p:pic>
    </p:spTree>
  </p:cSld>
  <p:clrMapOvr>
    <a:masterClrMapping/>
  </p:clrMapOvr>
  <p:transition advTm="42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Documents and Settings\Vlad\Рабочий стол\лет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41692" cy="6858000"/>
          </a:xfrm>
          <a:prstGeom prst="rect">
            <a:avLst/>
          </a:prstGeom>
          <a:noFill/>
        </p:spPr>
      </p:pic>
      <p:pic>
        <p:nvPicPr>
          <p:cNvPr id="1031" name="Picture 7" descr="C:\Documents and Settings\Vlad\Рабочий стол\маша и медведь\альч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259629" y="1124744"/>
            <a:ext cx="2399529" cy="3616734"/>
          </a:xfrm>
          <a:prstGeom prst="rect">
            <a:avLst/>
          </a:prstGeom>
          <a:noFill/>
        </p:spPr>
      </p:pic>
      <p:pic>
        <p:nvPicPr>
          <p:cNvPr id="1030" name="Picture 6" descr="C:\Documents and Settings\Vlad\Рабочий стол\маша и медведь\прыг4ает 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484784"/>
            <a:ext cx="2081588" cy="331236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55576" y="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C:\Documents and Settings\Vlad\Рабочий стол\ПО ЛЕСЕНКЕ\КУРА\СЛЕззы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2492896"/>
            <a:ext cx="400050" cy="685800"/>
          </a:xfrm>
          <a:prstGeom prst="rect">
            <a:avLst/>
          </a:prstGeom>
          <a:noFill/>
        </p:spPr>
      </p:pic>
      <p:pic>
        <p:nvPicPr>
          <p:cNvPr id="2" name="Picture 3" descr="C:\Documents and Settings\Vlad\Рабочий стол\ПО ЛЕСЕНКЕ\КУРА\СЛЕззы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3212976"/>
            <a:ext cx="400050" cy="685800"/>
          </a:xfrm>
          <a:prstGeom prst="rect">
            <a:avLst/>
          </a:prstGeom>
          <a:noFill/>
        </p:spPr>
      </p:pic>
      <p:pic>
        <p:nvPicPr>
          <p:cNvPr id="11" name="Picture 2" descr="C:\Documents and Settings\Vlad\Рабочий стол\ПО ЛЕСЕНКЕ\КУРА\СЛЕззы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2708920"/>
            <a:ext cx="400050" cy="685800"/>
          </a:xfrm>
          <a:prstGeom prst="rect">
            <a:avLst/>
          </a:prstGeom>
          <a:noFill/>
        </p:spPr>
      </p:pic>
      <p:pic>
        <p:nvPicPr>
          <p:cNvPr id="12" name="Picture 3" descr="C:\Documents and Settings\Vlad\Рабочий стол\ПО ЛЕСЕНКЕ\КУРА\СЛЕззы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3284984"/>
            <a:ext cx="400050" cy="685800"/>
          </a:xfrm>
          <a:prstGeom prst="rect">
            <a:avLst/>
          </a:prstGeom>
          <a:noFill/>
        </p:spPr>
      </p:pic>
      <p:pic>
        <p:nvPicPr>
          <p:cNvPr id="14" name="Picture 3" descr="C:\Documents and Settings\Vlad\Рабочий стол\ПО ЛЕСЕНКЕ\КУРА\СЛЕззы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3933056"/>
            <a:ext cx="400050" cy="685800"/>
          </a:xfrm>
          <a:prstGeom prst="rect">
            <a:avLst/>
          </a:prstGeom>
          <a:noFill/>
        </p:spPr>
      </p:pic>
      <p:pic>
        <p:nvPicPr>
          <p:cNvPr id="16" name="Picture 3" descr="C:\Documents and Settings\Vlad\Рабочий стол\ПО ЛЕСЕНКЕ\КУРА\СЛЕззы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3933056"/>
            <a:ext cx="400050" cy="685800"/>
          </a:xfrm>
          <a:prstGeom prst="rect">
            <a:avLst/>
          </a:prstGeom>
          <a:noFill/>
        </p:spPr>
      </p:pic>
      <p:pic>
        <p:nvPicPr>
          <p:cNvPr id="17" name="Picture 3" descr="C:\Documents and Settings\Vlad\Рабочий стол\ПО ЛЕСЕНКЕ\КУРА\СЛЕззы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4581128"/>
            <a:ext cx="400050" cy="685800"/>
          </a:xfrm>
          <a:prstGeom prst="rect">
            <a:avLst/>
          </a:prstGeom>
          <a:noFill/>
        </p:spPr>
      </p:pic>
      <p:pic>
        <p:nvPicPr>
          <p:cNvPr id="18" name="Picture 3" descr="C:\Documents and Settings\Vlad\Рабочий стол\ПО ЛЕСЕНКЕ\КУРА\СЛЕззы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4581128"/>
            <a:ext cx="400050" cy="685800"/>
          </a:xfrm>
          <a:prstGeom prst="rect">
            <a:avLst/>
          </a:prstGeom>
          <a:noFill/>
        </p:spPr>
      </p:pic>
    </p:spTree>
  </p:cSld>
  <p:clrMapOvr>
    <a:masterClrMapping/>
  </p:clrMapOvr>
  <p:transition advTm="109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Vlad\Рабочий стол\лет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41692" cy="6858000"/>
          </a:xfrm>
          <a:prstGeom prst="rect">
            <a:avLst/>
          </a:prstGeom>
          <a:noFill/>
        </p:spPr>
      </p:pic>
      <p:pic>
        <p:nvPicPr>
          <p:cNvPr id="4098" name="Picture 2" descr="C:\Documents and Settings\Vlad\Рабочий стол\маша и медведь\прыгает 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484784"/>
            <a:ext cx="2081588" cy="3312368"/>
          </a:xfrm>
          <a:prstGeom prst="rect">
            <a:avLst/>
          </a:prstGeom>
          <a:noFill/>
        </p:spPr>
      </p:pic>
      <p:pic>
        <p:nvPicPr>
          <p:cNvPr id="1027" name="Picture 3" descr="C:\Documents and Settings\Vlad\Рабочий стол\маша и медведь\прыгает мальч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259632" y="1124744"/>
            <a:ext cx="2411734" cy="3636983"/>
          </a:xfrm>
          <a:prstGeom prst="rect">
            <a:avLst/>
          </a:prstGeom>
          <a:noFill/>
        </p:spPr>
      </p:pic>
    </p:spTree>
  </p:cSld>
  <p:clrMapOvr>
    <a:masterClrMapping/>
  </p:clrMapOvr>
  <p:transition advTm="27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Vlad\Рабочий стол\лет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41692" cy="6858000"/>
          </a:xfrm>
          <a:prstGeom prst="rect">
            <a:avLst/>
          </a:prstGeom>
          <a:noFill/>
        </p:spPr>
      </p:pic>
      <p:pic>
        <p:nvPicPr>
          <p:cNvPr id="4098" name="Picture 2" descr="C:\Documents and Settings\Vlad\Рабочий стол\маша и медведь\прыгает 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484784"/>
            <a:ext cx="2081588" cy="3312368"/>
          </a:xfrm>
          <a:prstGeom prst="rect">
            <a:avLst/>
          </a:prstGeom>
          <a:noFill/>
        </p:spPr>
      </p:pic>
      <p:pic>
        <p:nvPicPr>
          <p:cNvPr id="1027" name="Picture 3" descr="C:\Documents and Settings\Vlad\Рабочий стол\маша и медведь\прыгает мальч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259632" y="1124744"/>
            <a:ext cx="2411734" cy="3636983"/>
          </a:xfrm>
          <a:prstGeom prst="rect">
            <a:avLst/>
          </a:prstGeom>
          <a:noFill/>
        </p:spPr>
      </p:pic>
    </p:spTree>
  </p:cSld>
  <p:clrMapOvr>
    <a:masterClrMapping/>
  </p:clrMapOvr>
  <p:transition advTm="40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Vlad\Рабочий стол\лет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41692" cy="6858000"/>
          </a:xfrm>
          <a:prstGeom prst="rect">
            <a:avLst/>
          </a:prstGeom>
          <a:noFill/>
        </p:spPr>
      </p:pic>
      <p:pic>
        <p:nvPicPr>
          <p:cNvPr id="4098" name="Picture 2" descr="C:\Documents and Settings\Vlad\Рабочий стол\маша и медведь\прыгает 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484784"/>
            <a:ext cx="2081588" cy="3312368"/>
          </a:xfrm>
          <a:prstGeom prst="rect">
            <a:avLst/>
          </a:prstGeom>
          <a:noFill/>
        </p:spPr>
      </p:pic>
      <p:pic>
        <p:nvPicPr>
          <p:cNvPr id="1027" name="Picture 3" descr="C:\Documents and Settings\Vlad\Рабочий стол\маша и медведь\прыгает мальч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259632" y="1124744"/>
            <a:ext cx="2411734" cy="3636983"/>
          </a:xfrm>
          <a:prstGeom prst="rect">
            <a:avLst/>
          </a:prstGeom>
          <a:noFill/>
        </p:spPr>
      </p:pic>
    </p:spTree>
  </p:cSld>
  <p:clrMapOvr>
    <a:masterClrMapping/>
  </p:clrMapOvr>
  <p:transition advTm="83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Vlad\Рабочий стол\лет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41692" cy="6858000"/>
          </a:xfrm>
          <a:prstGeom prst="rect">
            <a:avLst/>
          </a:prstGeom>
          <a:noFill/>
        </p:spPr>
      </p:pic>
      <p:pic>
        <p:nvPicPr>
          <p:cNvPr id="4098" name="Picture 2" descr="C:\Documents and Settings\Vlad\Рабочий стол\маша и медведь\прыгает 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484784"/>
            <a:ext cx="2081588" cy="3312368"/>
          </a:xfrm>
          <a:prstGeom prst="rect">
            <a:avLst/>
          </a:prstGeom>
          <a:noFill/>
        </p:spPr>
      </p:pic>
      <p:pic>
        <p:nvPicPr>
          <p:cNvPr id="1027" name="Picture 3" descr="C:\Documents and Settings\Vlad\Рабочий стол\маша и медведь\прыгает мальч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259632" y="1124744"/>
            <a:ext cx="2411734" cy="3636983"/>
          </a:xfrm>
          <a:prstGeom prst="rect">
            <a:avLst/>
          </a:prstGeom>
          <a:noFill/>
        </p:spPr>
      </p:pic>
    </p:spTree>
  </p:cSld>
  <p:clrMapOvr>
    <a:masterClrMapping/>
  </p:clrMapOvr>
  <p:transition advTm="132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Vlad\Рабочий стол\лет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41692" cy="6858000"/>
          </a:xfrm>
          <a:prstGeom prst="rect">
            <a:avLst/>
          </a:prstGeom>
          <a:noFill/>
        </p:spPr>
      </p:pic>
      <p:pic>
        <p:nvPicPr>
          <p:cNvPr id="4098" name="Picture 2" descr="C:\Documents and Settings\Vlad\Рабочий стол\маша и медведь\прыгает 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484784"/>
            <a:ext cx="2081588" cy="3312368"/>
          </a:xfrm>
          <a:prstGeom prst="rect">
            <a:avLst/>
          </a:prstGeom>
          <a:noFill/>
        </p:spPr>
      </p:pic>
      <p:pic>
        <p:nvPicPr>
          <p:cNvPr id="1027" name="Picture 3" descr="C:\Documents and Settings\Vlad\Рабочий стол\маша и медведь\прыгает мальч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259632" y="1124744"/>
            <a:ext cx="2411734" cy="3636983"/>
          </a:xfrm>
          <a:prstGeom prst="rect">
            <a:avLst/>
          </a:prstGeom>
          <a:noFill/>
        </p:spPr>
      </p:pic>
    </p:spTree>
  </p:cSld>
  <p:clrMapOvr>
    <a:masterClrMapping/>
  </p:clrMapOvr>
  <p:transition advTm="98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Vlad\Рабочий стол\маша и медведь\январь копия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6821" y="476672"/>
            <a:ext cx="2799194" cy="561662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3563888" y="4869160"/>
            <a:ext cx="5760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Kozuka Gothic Pro B" pitchFamily="34" charset="-128"/>
                <a:cs typeface="Times New Roman" pitchFamily="18" charset="0"/>
              </a:rPr>
              <a:t>1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Kozuka Gothic Pro B" pitchFamily="34" charset="-128"/>
            </a:endParaRPr>
          </a:p>
        </p:txBody>
      </p:sp>
      <p:pic>
        <p:nvPicPr>
          <p:cNvPr id="2050" name="Picture 2" descr="C:\Documents and Settings\Vlad\Рабочий стол\маша и медведь\январь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476672"/>
            <a:ext cx="2881106" cy="5616624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</p:pic>
    </p:spTree>
  </p:cSld>
  <p:clrMapOvr>
    <a:masterClrMapping/>
  </p:clrMapOvr>
  <p:transition advTm="51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decel="100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4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1412776"/>
            <a:ext cx="4968552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spc="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Песня</a:t>
            </a:r>
            <a:endParaRPr lang="en-US" sz="2000" spc="3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Дело было в январе…</a:t>
            </a:r>
            <a:endParaRPr lang="en-US" sz="3600" b="1" dirty="0" smtClean="0">
              <a:solidFill>
                <a:srgbClr val="0070C0"/>
              </a:solidFill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spc="3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Слова песни </a:t>
            </a:r>
            <a:r>
              <a:rPr lang="ru-RU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– </a:t>
            </a: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Юрий </a:t>
            </a:r>
            <a:r>
              <a:rPr lang="ru-RU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Энтин</a:t>
            </a:r>
            <a:endParaRPr lang="ru-RU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spc="300" dirty="0" smtClean="0">
                <a:latin typeface="Calibri" pitchFamily="34" charset="0"/>
                <a:cs typeface="Times New Roman" pitchFamily="18" charset="0"/>
              </a:rPr>
              <a:t>Презентация</a:t>
            </a:r>
            <a:r>
              <a:rPr lang="ru-RU" dirty="0" smtClean="0">
                <a:latin typeface="Calibri" pitchFamily="34" charset="0"/>
                <a:cs typeface="Times New Roman" pitchFamily="18" charset="0"/>
              </a:rPr>
              <a:t> – Ольга Петрова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600" b="1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" name="Picture 5" descr="C:\Documents and Settings\Vlad\Рабочий стол\aed9f2bf610ft копия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60648"/>
            <a:ext cx="847326" cy="977833"/>
          </a:xfrm>
          <a:prstGeom prst="rect">
            <a:avLst/>
          </a:prstGeom>
          <a:noFill/>
        </p:spPr>
      </p:pic>
      <p:pic>
        <p:nvPicPr>
          <p:cNvPr id="4" name="Picture 5" descr="C:\Documents and Settings\Vlad\Рабочий стол\aed9f2bf610ft копия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2996952"/>
            <a:ext cx="847326" cy="977833"/>
          </a:xfrm>
          <a:prstGeom prst="rect">
            <a:avLst/>
          </a:prstGeom>
          <a:noFill/>
        </p:spPr>
      </p:pic>
      <p:pic>
        <p:nvPicPr>
          <p:cNvPr id="5" name="Picture 5" descr="C:\Documents and Settings\Vlad\Рабочий стол\aed9f2bf610ft копия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5661248"/>
            <a:ext cx="847326" cy="977833"/>
          </a:xfrm>
          <a:prstGeom prst="rect">
            <a:avLst/>
          </a:prstGeom>
          <a:noFill/>
        </p:spPr>
      </p:pic>
      <p:pic>
        <p:nvPicPr>
          <p:cNvPr id="6" name="Picture 5" descr="C:\Documents and Settings\Vlad\Рабочий стол\aed9f2bf610ft копия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661248"/>
            <a:ext cx="847326" cy="977833"/>
          </a:xfrm>
          <a:prstGeom prst="rect">
            <a:avLst/>
          </a:prstGeom>
          <a:noFill/>
        </p:spPr>
      </p:pic>
      <p:pic>
        <p:nvPicPr>
          <p:cNvPr id="7" name="Picture 5" descr="C:\Documents and Settings\Vlad\Рабочий стол\aed9f2bf610ft копия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88640"/>
            <a:ext cx="847326" cy="977833"/>
          </a:xfrm>
          <a:prstGeom prst="rect">
            <a:avLst/>
          </a:prstGeom>
          <a:noFill/>
        </p:spPr>
      </p:pic>
      <p:pic>
        <p:nvPicPr>
          <p:cNvPr id="8" name="Picture 5" descr="C:\Documents and Settings\Vlad\Рабочий стол\aed9f2bf610ft копия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847326" cy="977833"/>
          </a:xfrm>
          <a:prstGeom prst="rect">
            <a:avLst/>
          </a:prstGeom>
          <a:noFill/>
        </p:spPr>
      </p:pic>
      <p:pic>
        <p:nvPicPr>
          <p:cNvPr id="9" name="Picture 5" descr="C:\Documents and Settings\Vlad\Рабочий стол\aed9f2bf610ft копия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996952"/>
            <a:ext cx="847326" cy="977833"/>
          </a:xfrm>
          <a:prstGeom prst="rect">
            <a:avLst/>
          </a:prstGeom>
          <a:noFill/>
        </p:spPr>
      </p:pic>
      <p:pic>
        <p:nvPicPr>
          <p:cNvPr id="10" name="Picture 5" descr="C:\Documents and Settings\Vlad\Рабочий стол\aed9f2bf610ft копия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60648"/>
            <a:ext cx="847326" cy="977833"/>
          </a:xfrm>
          <a:prstGeom prst="rect">
            <a:avLst/>
          </a:prstGeom>
          <a:noFill/>
        </p:spPr>
      </p:pic>
      <p:pic>
        <p:nvPicPr>
          <p:cNvPr id="11" name="Picture 5" descr="C:\Documents and Settings\Vlad\Рабочий стол\aed9f2bf610ft копия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5373216"/>
            <a:ext cx="847326" cy="977833"/>
          </a:xfrm>
          <a:prstGeom prst="rect">
            <a:avLst/>
          </a:prstGeom>
          <a:noFill/>
        </p:spPr>
      </p:pic>
      <p:pic>
        <p:nvPicPr>
          <p:cNvPr id="12" name="Picture 5" descr="C:\Documents and Settings\Vlad\Рабочий стол\aed9f2bf610ft копия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5373216"/>
            <a:ext cx="847326" cy="977833"/>
          </a:xfrm>
          <a:prstGeom prst="rect">
            <a:avLst/>
          </a:prstGeom>
          <a:noFill/>
        </p:spPr>
      </p:pic>
      <p:pic>
        <p:nvPicPr>
          <p:cNvPr id="13" name="~PP438.WAV">
            <a:hlinkClick r:id="" action="ppaction://media"/>
          </p:cNvPr>
          <p:cNvPicPr>
            <a:picLocks noRot="1" noChangeAspect="1"/>
          </p:cNvPicPr>
          <p:nvPr>
            <a:wavAudioFile r:embed="rId1" name="~PP438.WAV"/>
          </p:nvPr>
        </p:nvPicPr>
        <p:blipFill>
          <a:blip r:embed="rId4" cstate="print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412776"/>
            <a:ext cx="648072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spc="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Использованные ресурсы</a:t>
            </a:r>
            <a:endParaRPr lang="en-US" sz="3600" b="1" dirty="0" smtClean="0">
              <a:solidFill>
                <a:srgbClr val="0070C0"/>
              </a:solidFill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Герои </a:t>
            </a:r>
            <a:endParaRPr lang="en-US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Calibri" pitchFamily="34" charset="0"/>
                <a:cs typeface="Times New Roman" pitchFamily="18" charset="0"/>
                <a:hlinkClick r:id="rId3"/>
              </a:rPr>
              <a:t>http://www.raskraska.com/raskraski/278/</a:t>
            </a:r>
            <a:endParaRPr lang="ru-RU" dirty="0" smtClean="0">
              <a:latin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Calibri" pitchFamily="34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Фотографии с разных сайтов Интернет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cs typeface="Times New Roman" pitchFamily="18" charset="0"/>
              </a:rPr>
              <a:t>Обработка изображений с помощью программы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cs typeface="Times New Roman" pitchFamily="18" charset="0"/>
              </a:rPr>
              <a:t>«</a:t>
            </a:r>
            <a:r>
              <a:rPr lang="en-US" dirty="0" smtClean="0">
                <a:latin typeface="Calibri" pitchFamily="34" charset="0"/>
                <a:cs typeface="Times New Roman" pitchFamily="18" charset="0"/>
              </a:rPr>
              <a:t>Adobe</a:t>
            </a:r>
            <a:r>
              <a:rPr lang="ru-RU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dirty="0" smtClean="0">
                <a:latin typeface="Calibri" pitchFamily="34" charset="0"/>
                <a:cs typeface="Times New Roman" pitchFamily="18" charset="0"/>
              </a:rPr>
              <a:t>Photoshop</a:t>
            </a:r>
            <a:r>
              <a:rPr lang="ru-RU" dirty="0" smtClean="0">
                <a:latin typeface="Calibri" pitchFamily="34" charset="0"/>
                <a:cs typeface="Times New Roman" pitchFamily="18" charset="0"/>
              </a:rPr>
              <a:t>»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600" b="1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" name="Picture 5" descr="C:\Documents and Settings\Vlad\Рабочий стол\aed9f2bf610ft копия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260648"/>
            <a:ext cx="847326" cy="977833"/>
          </a:xfrm>
          <a:prstGeom prst="rect">
            <a:avLst/>
          </a:prstGeom>
          <a:noFill/>
        </p:spPr>
      </p:pic>
      <p:pic>
        <p:nvPicPr>
          <p:cNvPr id="4" name="Picture 5" descr="C:\Documents and Settings\Vlad\Рабочий стол\aed9f2bf610ft копия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2996952"/>
            <a:ext cx="847326" cy="977833"/>
          </a:xfrm>
          <a:prstGeom prst="rect">
            <a:avLst/>
          </a:prstGeom>
          <a:noFill/>
        </p:spPr>
      </p:pic>
      <p:pic>
        <p:nvPicPr>
          <p:cNvPr id="5" name="Picture 5" descr="C:\Documents and Settings\Vlad\Рабочий стол\aed9f2bf610ft копия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5661248"/>
            <a:ext cx="847326" cy="977833"/>
          </a:xfrm>
          <a:prstGeom prst="rect">
            <a:avLst/>
          </a:prstGeom>
          <a:noFill/>
        </p:spPr>
      </p:pic>
      <p:pic>
        <p:nvPicPr>
          <p:cNvPr id="6" name="Picture 5" descr="C:\Documents and Settings\Vlad\Рабочий стол\aed9f2bf610ft копия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5661248"/>
            <a:ext cx="847326" cy="977833"/>
          </a:xfrm>
          <a:prstGeom prst="rect">
            <a:avLst/>
          </a:prstGeom>
          <a:noFill/>
        </p:spPr>
      </p:pic>
      <p:pic>
        <p:nvPicPr>
          <p:cNvPr id="7" name="Picture 5" descr="C:\Documents and Settings\Vlad\Рабочий стол\aed9f2bf610ft копия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0392" y="188640"/>
            <a:ext cx="847326" cy="977833"/>
          </a:xfrm>
          <a:prstGeom prst="rect">
            <a:avLst/>
          </a:prstGeom>
          <a:noFill/>
        </p:spPr>
      </p:pic>
      <p:pic>
        <p:nvPicPr>
          <p:cNvPr id="8" name="Picture 5" descr="C:\Documents and Settings\Vlad\Рабочий стол\aed9f2bf610ft копия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88640"/>
            <a:ext cx="847326" cy="977833"/>
          </a:xfrm>
          <a:prstGeom prst="rect">
            <a:avLst/>
          </a:prstGeom>
          <a:noFill/>
        </p:spPr>
      </p:pic>
      <p:pic>
        <p:nvPicPr>
          <p:cNvPr id="9" name="Picture 5" descr="C:\Documents and Settings\Vlad\Рабочий стол\aed9f2bf610ft копия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996952"/>
            <a:ext cx="847326" cy="977833"/>
          </a:xfrm>
          <a:prstGeom prst="rect">
            <a:avLst/>
          </a:prstGeom>
          <a:noFill/>
        </p:spPr>
      </p:pic>
      <p:pic>
        <p:nvPicPr>
          <p:cNvPr id="10" name="Picture 5" descr="C:\Documents and Settings\Vlad\Рабочий стол\aed9f2bf610ft копия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60648"/>
            <a:ext cx="847326" cy="977833"/>
          </a:xfrm>
          <a:prstGeom prst="rect">
            <a:avLst/>
          </a:prstGeom>
          <a:noFill/>
        </p:spPr>
      </p:pic>
      <p:pic>
        <p:nvPicPr>
          <p:cNvPr id="11" name="Picture 5" descr="C:\Documents and Settings\Vlad\Рабочий стол\aed9f2bf610ft копия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5373216"/>
            <a:ext cx="847326" cy="977833"/>
          </a:xfrm>
          <a:prstGeom prst="rect">
            <a:avLst/>
          </a:prstGeom>
          <a:noFill/>
        </p:spPr>
      </p:pic>
      <p:pic>
        <p:nvPicPr>
          <p:cNvPr id="12" name="Picture 5" descr="C:\Documents and Settings\Vlad\Рабочий стол\aed9f2bf610ft копия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5373216"/>
            <a:ext cx="847326" cy="977833"/>
          </a:xfrm>
          <a:prstGeom prst="rect">
            <a:avLst/>
          </a:prstGeom>
          <a:noFill/>
        </p:spPr>
      </p:pic>
      <p:pic>
        <p:nvPicPr>
          <p:cNvPr id="13" name="~PP438.WAV">
            <a:hlinkClick r:id="" action="ppaction://media"/>
          </p:cNvPr>
          <p:cNvPicPr>
            <a:picLocks noRot="1" noChangeAspect="1"/>
          </p:cNvPicPr>
          <p:nvPr>
            <a:wavAudioFile r:embed="rId1" name="~PP438.WAV"/>
          </p:nvPr>
        </p:nvPicPr>
        <p:blipFill>
          <a:blip r:embed="rId5" cstate="print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9CCFF"/>
            </a:gs>
            <a:gs pos="50000">
              <a:schemeClr val="accent3">
                <a:lumMod val="40000"/>
                <a:lumOff val="60000"/>
              </a:schemeClr>
            </a:gs>
            <a:gs pos="100000">
              <a:srgbClr val="33CC33">
                <a:alpha val="66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Vlad\Рабочий стол\маша и медведь\прыгает 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692696"/>
            <a:ext cx="2628508" cy="4182666"/>
          </a:xfrm>
          <a:prstGeom prst="rect">
            <a:avLst/>
          </a:prstGeom>
          <a:noFill/>
        </p:spPr>
      </p:pic>
      <p:pic>
        <p:nvPicPr>
          <p:cNvPr id="1027" name="Picture 3" descr="C:\Documents and Settings\Vlad\Рабочий стол\маша и медведь\прыгает мальч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043608" y="548680"/>
            <a:ext cx="3168352" cy="4777992"/>
          </a:xfrm>
          <a:prstGeom prst="rect">
            <a:avLst/>
          </a:prstGeom>
          <a:noFill/>
        </p:spPr>
      </p:pic>
    </p:spTree>
  </p:cSld>
  <p:clrMapOvr>
    <a:masterClrMapping/>
  </p:clrMapOvr>
  <p:transition advTm="2547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Vlad\Рабочий стол\Zayc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5" name="Picture 3" descr="C:\Documents and Settings\Vlad\Рабочий стол\маша и медведь\зима мальч копия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50335" flipH="1">
            <a:off x="4659857" y="1720935"/>
            <a:ext cx="3474608" cy="4744067"/>
          </a:xfrm>
          <a:prstGeom prst="rect">
            <a:avLst/>
          </a:prstGeom>
          <a:noFill/>
        </p:spPr>
      </p:pic>
      <p:pic>
        <p:nvPicPr>
          <p:cNvPr id="3" name="Picture 2" descr="C:\Documents and Settings\Vlad\Рабочий стол\маша и медведь\ зима копия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844824"/>
            <a:ext cx="2819847" cy="4628806"/>
          </a:xfrm>
          <a:prstGeom prst="rect">
            <a:avLst/>
          </a:prstGeom>
          <a:noFill/>
        </p:spPr>
      </p:pic>
    </p:spTree>
  </p:cSld>
  <p:clrMapOvr>
    <a:masterClrMapping/>
  </p:clrMapOvr>
  <p:transition advTm="11766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Vlad\Рабочий стол\01dba6b82f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Documents and Settings\Vlad\Рабочий стол\маша и медведь\ша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79512" y="260648"/>
            <a:ext cx="3351118" cy="4536504"/>
          </a:xfrm>
          <a:prstGeom prst="rect">
            <a:avLst/>
          </a:prstGeom>
          <a:noFill/>
        </p:spPr>
      </p:pic>
      <p:pic>
        <p:nvPicPr>
          <p:cNvPr id="3075" name="Picture 3" descr="C:\Documents and Settings\Vlad\Рабочий стол\маша и медведь\а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131840" y="1556792"/>
            <a:ext cx="1401286" cy="2894488"/>
          </a:xfrm>
          <a:prstGeom prst="rect">
            <a:avLst/>
          </a:prstGeom>
          <a:noFill/>
        </p:spPr>
      </p:pic>
    </p:spTree>
  </p:cSld>
  <p:clrMapOvr>
    <a:masterClrMapping/>
  </p:clrMapOvr>
  <p:transition advTm="26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92 0.21508 L 0.30503 0.372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" y="7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87 0.16697 L 0.24635 0.3031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FFCC66">
                <a:alpha val="72549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Vlad\Рабочий стол\крыль копия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20688"/>
            <a:ext cx="7439563" cy="5263876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1026" name="Picture 2" descr="C:\Documents and Settings\Vlad\Рабочий стол\сидит маша копия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4365104"/>
            <a:ext cx="903798" cy="1370513"/>
          </a:xfrm>
          <a:prstGeom prst="rect">
            <a:avLst/>
          </a:prstGeom>
          <a:noFill/>
        </p:spPr>
      </p:pic>
      <p:pic>
        <p:nvPicPr>
          <p:cNvPr id="1027" name="Picture 3" descr="C:\Documents and Settings\Vlad\Рабочий стол\сидит мальч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077072"/>
            <a:ext cx="1008112" cy="1702442"/>
          </a:xfrm>
          <a:prstGeom prst="rect">
            <a:avLst/>
          </a:prstGeom>
          <a:noFill/>
        </p:spPr>
      </p:pic>
    </p:spTree>
  </p:cSld>
  <p:clrMapOvr>
    <a:masterClrMapping/>
  </p:clrMapOvr>
  <p:transition advTm="4437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Vlad\Рабочий стол\печь6 копия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331640" y="908720"/>
            <a:ext cx="6408712" cy="5562104"/>
          </a:xfrm>
          <a:prstGeom prst="rect">
            <a:avLst/>
          </a:prstGeom>
          <a:noFill/>
          <a:effectLst>
            <a:innerShdw blurRad="114300">
              <a:prstClr val="black"/>
            </a:innerShdw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51" name="Picture 3" descr="C:\Documents and Settings\Vlad\Рабочий стол\маша спит копия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700808"/>
            <a:ext cx="1368152" cy="1590391"/>
          </a:xfrm>
          <a:prstGeom prst="rect">
            <a:avLst/>
          </a:prstGeom>
          <a:noFill/>
        </p:spPr>
      </p:pic>
      <p:pic>
        <p:nvPicPr>
          <p:cNvPr id="2050" name="Picture 2" descr="C:\Documents and Settings\Vlad\Рабочий стол\спит маша копия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392046">
            <a:off x="1484009" y="1877821"/>
            <a:ext cx="1945594" cy="1538487"/>
          </a:xfrm>
          <a:prstGeom prst="rect">
            <a:avLst/>
          </a:prstGeom>
          <a:noFill/>
        </p:spPr>
      </p:pic>
    </p:spTree>
  </p:cSld>
  <p:clrMapOvr>
    <a:masterClrMapping/>
  </p:clrMapOvr>
  <p:transition advTm="11265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alphaModFix amt="79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Vlad\Рабочий стол\маша и медведь\час копия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692696"/>
            <a:ext cx="4431262" cy="5760640"/>
          </a:xfrm>
          <a:prstGeom prst="rect">
            <a:avLst/>
          </a:prstGeom>
          <a:noFill/>
        </p:spPr>
      </p:pic>
      <p:sp>
        <p:nvSpPr>
          <p:cNvPr id="5" name="Стрелка вверх 4"/>
          <p:cNvSpPr/>
          <p:nvPr/>
        </p:nvSpPr>
        <p:spPr>
          <a:xfrm>
            <a:off x="4644008" y="2924944"/>
            <a:ext cx="216024" cy="1080120"/>
          </a:xfrm>
          <a:prstGeom prst="upArrow">
            <a:avLst/>
          </a:prstGeom>
          <a:solidFill>
            <a:srgbClr val="A5002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572000" y="4005064"/>
            <a:ext cx="360040" cy="864096"/>
          </a:xfrm>
          <a:prstGeom prst="downArrow">
            <a:avLst/>
          </a:prstGeom>
          <a:solidFill>
            <a:srgbClr val="A5002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4499992" y="3861048"/>
            <a:ext cx="504056" cy="43204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427984" y="5085184"/>
            <a:ext cx="720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spc="600" dirty="0" smtClean="0">
                <a:solidFill>
                  <a:srgbClr val="FF0000"/>
                </a:solidFill>
                <a:latin typeface="Segoe UI" pitchFamily="34" charset="0"/>
                <a:ea typeface="Kozuka Mincho Pro H" pitchFamily="18" charset="-128"/>
                <a:cs typeface="Vrinda" pitchFamily="2" charset="0"/>
              </a:rPr>
              <a:t>6</a:t>
            </a:r>
            <a:endParaRPr lang="ru-RU" sz="3600" b="1" spc="600" dirty="0">
              <a:solidFill>
                <a:srgbClr val="FF0000"/>
              </a:solidFill>
              <a:latin typeface="Segoe UI" pitchFamily="34" charset="0"/>
              <a:ea typeface="Kozuka Mincho Pro H" pitchFamily="18" charset="-128"/>
              <a:cs typeface="Vrinda" pitchFamily="2" charset="0"/>
            </a:endParaRPr>
          </a:p>
        </p:txBody>
      </p:sp>
    </p:spTree>
  </p:cSld>
  <p:clrMapOvr>
    <a:masterClrMapping/>
  </p:clrMapOvr>
  <p:transition advTm="46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00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0000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00"/>
                                      </p:to>
                                    </p:animClr>
                                    <p:animClr clrSpc="rgb">
                                      <p:cBhvr>
                                        <p:cTn id="2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0000"/>
                                      </p:to>
                                    </p:animClr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2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>
            <a:alpha val="6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Vlad\Рабочий стол\Nightinga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1" y="908720"/>
            <a:ext cx="4248472" cy="4953686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 advTm="13687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985</TotalTime>
  <Words>46</Words>
  <Application>Microsoft Office PowerPoint</Application>
  <PresentationFormat>Экран (4:3)</PresentationFormat>
  <Paragraphs>36</Paragraphs>
  <Slides>21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Vlad</cp:lastModifiedBy>
  <cp:revision>107</cp:revision>
  <dcterms:modified xsi:type="dcterms:W3CDTF">2012-02-04T22:13:36Z</dcterms:modified>
</cp:coreProperties>
</file>