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C827E-9257-40FC-BA75-07E2972EF033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DE3C248-51B7-47A1-9522-6E3DAC9FA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1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C032-4199-48D0-B0E6-A6427786D0E0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793A-D5CF-4C55-92BF-75A190351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8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AB7A-D334-4B7D-9210-E8E1033A97BD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58E4-C8A5-4553-8A40-D44279410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3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BC3D-7DB6-4562-9A5B-E8AAB2D06AE2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6CD4-788A-48AD-B451-B0D48C6E5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8936-2F85-4712-AAE4-155295A95E4F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A6DE-0654-4924-85D4-DC2AE42B8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3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E978-F105-4094-905C-0E8EDF01F0D3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F55E-6935-47B2-8A8E-AE9D775EE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0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93AD-5C0C-41C0-96FF-14C9B4F1C9D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6EDE-B913-430B-B663-AAAE31419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81811-D328-4CEF-88F2-8913945458B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584A-2C2C-497F-9BE2-2CB298F0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4A7D-333E-49FD-8F32-D4A7987E7FFB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BD40-23D7-421F-B6B1-C35266A7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BD38-3B5E-453F-BB08-79017F31933A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AC5B-FE70-4625-A1CC-9391EDF0E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4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519E-BDB5-468D-AE97-A65A6D6C524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C72D-EA55-41A4-BC3D-9AF29FEDC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6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3C3748B-ACB0-4F50-8977-A72BC7AA767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7FAA6C9-C8ED-4AF3-BA8B-3703520E2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Русские народные игры для дошкольников</a:t>
            </a:r>
            <a:endParaRPr lang="ru-RU" dirty="0"/>
          </a:p>
        </p:txBody>
      </p:sp>
      <p:sp>
        <p:nvSpPr>
          <p:cNvPr id="512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i="1" smtClean="0"/>
              <a:t>Учитель-логопед Кошелева С.А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268413"/>
            <a:ext cx="6196012" cy="36036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  <a:ea typeface="Meiryo UI" pitchFamily="34" charset="-128"/>
                <a:cs typeface="Meiryo UI" pitchFamily="34" charset="-128"/>
              </a:rPr>
              <a:t>Веселые подвижные игры-наше детство. Кто не помнит веселых пряток, </a:t>
            </a:r>
            <a:r>
              <a:rPr lang="ru-RU" b="1" dirty="0" err="1" smtClean="0">
                <a:latin typeface="+mj-lt"/>
                <a:ea typeface="Meiryo UI" pitchFamily="34" charset="-128"/>
                <a:cs typeface="Meiryo UI" pitchFamily="34" charset="-128"/>
              </a:rPr>
              <a:t>жмурок,салок,догонялок</a:t>
            </a:r>
            <a:r>
              <a:rPr lang="ru-RU" b="1" dirty="0" smtClean="0">
                <a:latin typeface="+mj-lt"/>
                <a:ea typeface="Meiryo UI" pitchFamily="34" charset="-128"/>
                <a:cs typeface="Meiryo UI" pitchFamily="34" charset="-128"/>
              </a:rPr>
              <a:t>? Когда возникли эти игры и кто их </a:t>
            </a:r>
            <a:r>
              <a:rPr lang="ru-RU" b="1" dirty="0" err="1" smtClean="0">
                <a:latin typeface="+mj-lt"/>
                <a:ea typeface="Meiryo UI" pitchFamily="34" charset="-128"/>
                <a:cs typeface="Meiryo UI" pitchFamily="34" charset="-128"/>
              </a:rPr>
              <a:t>придумал?Наверное</a:t>
            </a:r>
            <a:r>
              <a:rPr lang="ru-RU" b="1" dirty="0" smtClean="0">
                <a:latin typeface="+mj-lt"/>
                <a:ea typeface="Meiryo UI" pitchFamily="34" charset="-128"/>
                <a:cs typeface="Meiryo UI" pitchFamily="34" charset="-128"/>
              </a:rPr>
              <a:t>, на эти вопросы нельзя найти точного ответа. Эти игры, как и песни и сказки, созданы народом.</a:t>
            </a:r>
            <a:endParaRPr lang="ru-RU" b="1" dirty="0">
              <a:latin typeface="+mj-lt"/>
              <a:ea typeface="Meiryo UI" pitchFamily="34" charset="-128"/>
              <a:cs typeface="Meiryo UI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Жмурки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dirty="0" smtClean="0"/>
              <a:t>Русская народная игра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Одному </a:t>
            </a:r>
            <a:r>
              <a:rPr lang="ru-RU" dirty="0"/>
              <a:t>из играющих – </a:t>
            </a:r>
            <a:r>
              <a:rPr lang="ru-RU" dirty="0" err="1"/>
              <a:t>жмурке</a:t>
            </a:r>
            <a:r>
              <a:rPr lang="ru-RU" dirty="0"/>
              <a:t> – завязывают глаза, отводят его на середину комнаты и заставляют повернуться его несколько раз вокруг себя, а затем спрашивают: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Кот, кот, на чём стоишь?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На квашне.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-Что в квашне?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Квас.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Лови мышей, а не нас.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 этих слов участники игры разбегаются, а </a:t>
            </a:r>
            <a:r>
              <a:rPr lang="ru-RU" dirty="0" err="1"/>
              <a:t>жмурка</a:t>
            </a:r>
            <a:r>
              <a:rPr lang="ru-RU" dirty="0"/>
              <a:t> их ловит. Кого он поймал, тот становится </a:t>
            </a:r>
            <a:r>
              <a:rPr lang="ru-RU" dirty="0" err="1"/>
              <a:t>жмуркой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По жребию или по считалке выбирают одного водящего - «салку». Условно устанавливаются границы площади игры. Все разбегаются в пределах этой площади. Водящий объявляет: «Я - салка!» - и начинает ловить играющих в установленных пределах площадки. Кого догонит и осалит (дотронется), тот становится «салкой» и объявляет, подняв руку вверх: «Я - салка!» Он начинает ловить играющих, а бывший «салка» убегает со всеми. Игра не имеет определенного конца</a:t>
            </a:r>
            <a:r>
              <a:rPr lang="ru-RU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b="1" dirty="0" smtClean="0"/>
              <a:t>Правила </a:t>
            </a:r>
            <a:r>
              <a:rPr lang="ru-RU" b="1" dirty="0"/>
              <a:t>игры в </a:t>
            </a:r>
            <a:r>
              <a:rPr lang="ru-RU" b="1" dirty="0" smtClean="0"/>
              <a:t>салки: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Ловить (салить) играющих - значит прикоснуться к кому-либо рукой или определенным предметом (платочком, жгутом, снежком и др.), но не хвататься за игрока и не тащить его. </a:t>
            </a:r>
            <a:br>
              <a:rPr lang="ru-RU" dirty="0"/>
            </a:br>
            <a:r>
              <a:rPr lang="ru-RU" dirty="0"/>
              <a:t>Играющие могут бегать только в пределах установленных границ площадки. Выбежавший за условленную границу считается пойманным и меняется ролью с «салкой»-водящим. </a:t>
            </a:r>
            <a:br>
              <a:rPr lang="ru-RU" dirty="0"/>
            </a:br>
            <a:r>
              <a:rPr lang="ru-RU" dirty="0"/>
              <a:t>Каждый новый «салка»-водящий должен объявлять, что он стал «салкой», чтобы все знали, от кого спасаться.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Гуси-лебеди (</a:t>
            </a:r>
            <a:r>
              <a:rPr lang="ru-RU" dirty="0" smtClean="0"/>
              <a:t>Русская народная игра)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Участники </a:t>
            </a:r>
            <a:r>
              <a:rPr lang="ru-RU" dirty="0"/>
              <a:t>игры выбирают волка и хозяина, остальные – гуси-лебеди. На одной стороне площадки чертят дом, где живут хозяин и гуси, на другой – живёт волк. Хозяин выпускает гусей в поле погулять. Через некоторое время хозяин зовёт гусей: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Гуси-гуси!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-Га-га-га.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Есть хотите?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</a:t>
            </a:r>
            <a:r>
              <a:rPr lang="ru-RU" dirty="0" err="1"/>
              <a:t>Да,да,да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-Гуси-лебеди! Домой!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-Серый волк под горой!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-Что он там делает?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-Рябчиков щиплет.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Ну, бегите же домой!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Гуси бегут в дом, волк пытается их поймать. Пойманные, выходят из игры.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Самый быстрый и ловкий становится волком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Краски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dirty="0" smtClean="0"/>
              <a:t>Русская народная игра</a:t>
            </a:r>
            <a:r>
              <a:rPr lang="ru-RU" b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Участники игры выбирают хозяина и двух покупателей. Остальные игроки – краски. Каждая </a:t>
            </a:r>
            <a:r>
              <a:rPr lang="ru-RU" dirty="0" err="1"/>
              <a:t>крска</a:t>
            </a:r>
            <a:r>
              <a:rPr lang="ru-RU" dirty="0"/>
              <a:t> придумывает себе цвет и тихо называет его хозяину. Когда все краски выбрали себе цвет и назвали его хозяину, он приглашает одного из покупателей. Покупатель стучит: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</a:t>
            </a:r>
            <a:r>
              <a:rPr lang="ru-RU" dirty="0" err="1"/>
              <a:t>Тук,тук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Кто там?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Покупатель.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Зачем пришёл?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 краской.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 какой?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 голубой.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Если голубой краски нет, хозяин говорит: «Иди по голубой дорожке, найди голубые сапожки, поноси да назад принеси!» Если покупатель угадал краску, то забирает её себе. Выигрывает тот покупатель, который больше всего набирает себе краски.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Кот и мыши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Играющие </a:t>
            </a:r>
            <a:r>
              <a:rPr lang="ru-RU" dirty="0"/>
              <a:t>встают в два ряда лицом друг к другу, берутся за руки, образуя небольшой проход. В одном ряду стоят коты, в другом – мыши. Игру начинает первая пара: кот ловит мышь, а та бегает вокруг играющих. В опасный момент мышь может спрятаться в коридоре, образованном сплетёнными руками играющих. Как только кот поймал мышь, </a:t>
            </a:r>
            <a:r>
              <a:rPr lang="ru-RU" dirty="0" err="1"/>
              <a:t>играющиё</a:t>
            </a:r>
            <a:r>
              <a:rPr lang="ru-RU" dirty="0"/>
              <a:t> встают в ряд. Начинает игру вторая пара. Игра заканчивается , когда коты переловят всех мышей.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000000"/>
                </a:solidFill>
              </a:rPr>
              <a:t>Игра в прятки известна практически по всему миру и является одной из самых любимых игр всех детей. С помощью считалки или жребия выбирается водящий - он и будет искать всех остальных.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Игроки договариваются до </a:t>
            </a:r>
            <a:r>
              <a:rPr lang="ru-RU" sz="4400" dirty="0" err="1">
                <a:solidFill>
                  <a:srgbClr val="000000"/>
                </a:solidFill>
              </a:rPr>
              <a:t>скольки</a:t>
            </a:r>
            <a:r>
              <a:rPr lang="ru-RU" sz="4400" dirty="0">
                <a:solidFill>
                  <a:srgbClr val="000000"/>
                </a:solidFill>
              </a:rPr>
              <a:t> будет считать водящий. После этого водящий отворачивается к стенке (столбику, двери и </a:t>
            </a:r>
            <a:r>
              <a:rPr lang="ru-RU" sz="4400" dirty="0" err="1">
                <a:solidFill>
                  <a:srgbClr val="000000"/>
                </a:solidFill>
              </a:rPr>
              <a:t>тп</a:t>
            </a:r>
            <a:r>
              <a:rPr lang="ru-RU" sz="4400" dirty="0">
                <a:solidFill>
                  <a:srgbClr val="000000"/>
                </a:solidFill>
              </a:rPr>
              <a:t>), а остальные прячутся кто куда сможет.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Задача игроков: после окончания счета успеть "</a:t>
            </a:r>
            <a:r>
              <a:rPr lang="ru-RU" sz="4400" dirty="0" err="1">
                <a:solidFill>
                  <a:srgbClr val="000000"/>
                </a:solidFill>
              </a:rPr>
              <a:t>застукаться</a:t>
            </a:r>
            <a:r>
              <a:rPr lang="ru-RU" sz="4400" dirty="0">
                <a:solidFill>
                  <a:srgbClr val="000000"/>
                </a:solidFill>
              </a:rPr>
              <a:t>" до того, как его застукает водящий.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Задача водящего: найти и застукать всех игроков. Первый </a:t>
            </a:r>
            <a:r>
              <a:rPr lang="ru-RU" sz="4400" dirty="0" err="1">
                <a:solidFill>
                  <a:srgbClr val="000000"/>
                </a:solidFill>
              </a:rPr>
              <a:t>застуканый</a:t>
            </a:r>
            <a:r>
              <a:rPr lang="ru-RU" sz="4400" dirty="0">
                <a:solidFill>
                  <a:srgbClr val="000000"/>
                </a:solidFill>
              </a:rPr>
              <a:t> будет следующим водящим, если последний из игроков не застукает за всех.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000000"/>
                </a:solidFill>
              </a:rPr>
              <a:t>Правила игры "прятки"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Игроки договариваются до </a:t>
            </a:r>
            <a:r>
              <a:rPr lang="ru-RU" sz="4400" dirty="0" err="1">
                <a:solidFill>
                  <a:srgbClr val="000000"/>
                </a:solidFill>
              </a:rPr>
              <a:t>скольки</a:t>
            </a:r>
            <a:r>
              <a:rPr lang="ru-RU" sz="4400" dirty="0">
                <a:solidFill>
                  <a:srgbClr val="000000"/>
                </a:solidFill>
              </a:rPr>
              <a:t> считает водящий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Водящий отворачивается к стенке и громко считает до нужной цифры, а в конце счета громко добавляет: "Я иду искать! Кто не спрятался - я не виноват!"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После окончания счета, водящий ищет игроков.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Когда он кого-то нашел, то его задача быстрее этого игрока "застукать" его - т.е. водящий подбегает к месту, где он считал, стучит кулаком по этому месту и приговаривает: "Стуки-стуки Вася!" (вместо Васи нужно подставить имя игрока).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Если водящий обознался с именем игрока, то весь кон начинается заново - сопровождается это вскриками игроков: "</a:t>
            </a:r>
            <a:r>
              <a:rPr lang="ru-RU" sz="4400" dirty="0" err="1">
                <a:solidFill>
                  <a:srgbClr val="000000"/>
                </a:solidFill>
              </a:rPr>
              <a:t>Обознатки</a:t>
            </a:r>
            <a:r>
              <a:rPr lang="ru-RU" sz="4400" dirty="0">
                <a:solidFill>
                  <a:srgbClr val="000000"/>
                </a:solidFill>
              </a:rPr>
              <a:t> - </a:t>
            </a:r>
            <a:r>
              <a:rPr lang="ru-RU" sz="4400" dirty="0" err="1">
                <a:solidFill>
                  <a:srgbClr val="000000"/>
                </a:solidFill>
              </a:rPr>
              <a:t>перепрятки</a:t>
            </a:r>
            <a:r>
              <a:rPr lang="ru-RU" sz="4400" dirty="0">
                <a:solidFill>
                  <a:srgbClr val="000000"/>
                </a:solidFill>
              </a:rPr>
              <a:t>!" :)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Игроки должны </a:t>
            </a:r>
            <a:r>
              <a:rPr lang="ru-RU" sz="4400" dirty="0" err="1">
                <a:solidFill>
                  <a:srgbClr val="000000"/>
                </a:solidFill>
              </a:rPr>
              <a:t>застукаться</a:t>
            </a:r>
            <a:r>
              <a:rPr lang="ru-RU" sz="4400" dirty="0">
                <a:solidFill>
                  <a:srgbClr val="000000"/>
                </a:solidFill>
              </a:rPr>
              <a:t> за себя, до того как их застукает водящий - т.е. подбежать к месту где считал водящий, постучать по месту кулаком и проговорить: "Стуки-стуки за себя".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Если это последний игрок, то он также может добавить: "Стуки-стуки за все!", что означает что кон пряток переигрывается с тем же водящим.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4400" dirty="0">
                <a:solidFill>
                  <a:srgbClr val="000000"/>
                </a:solidFill>
              </a:rPr>
              <a:t>Первый застуканный будет водящим в следующем кону пряток.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5"/>
            <a:ext cx="3553960" cy="2664296"/>
          </a:xfrm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00033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64334"/>
            <a:ext cx="3793730" cy="246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411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Franklin Gothic Book</vt:lpstr>
      <vt:lpstr>Arial</vt:lpstr>
      <vt:lpstr>Constantia</vt:lpstr>
      <vt:lpstr>Brush Script MT</vt:lpstr>
      <vt:lpstr>Calibri</vt:lpstr>
      <vt:lpstr>Rage Italic</vt:lpstr>
      <vt:lpstr>Meiryo UI</vt:lpstr>
      <vt:lpstr>Кнопка</vt:lpstr>
      <vt:lpstr>Русские народные игры для дошкольников</vt:lpstr>
      <vt:lpstr>Презентация PowerPoint</vt:lpstr>
      <vt:lpstr>Жмурки  (Русская народная игра)</vt:lpstr>
      <vt:lpstr>Салки</vt:lpstr>
      <vt:lpstr>Гуси-лебеди (Русская народная игра)</vt:lpstr>
      <vt:lpstr>Краски  (Русская народная игра) </vt:lpstr>
      <vt:lpstr>Кот и мыши</vt:lpstr>
      <vt:lpstr>Прятки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игры для дошкольников</dc:title>
  <dc:creator>Света</dc:creator>
  <cp:lastModifiedBy>Света</cp:lastModifiedBy>
  <cp:revision>3</cp:revision>
  <dcterms:created xsi:type="dcterms:W3CDTF">2014-04-21T17:35:44Z</dcterms:created>
  <dcterms:modified xsi:type="dcterms:W3CDTF">2014-04-22T13:35:13Z</dcterms:modified>
</cp:coreProperties>
</file>