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E9AE-36C0-4D3D-BBF2-68876027DF22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7B4E-8943-408B-A19C-CBADAEA564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.gif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928693"/>
          </a:xfrm>
        </p:spPr>
        <p:txBody>
          <a:bodyPr/>
          <a:lstStyle/>
          <a:p>
            <a:r>
              <a:rPr lang="ru-RU" dirty="0" smtClean="0"/>
              <a:t>Автоматизация звука 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1500198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Мышонок идёт в гости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Picture 2" descr="http://file.mobilmusic.ru/de/d9/fd/56812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05187"/>
            <a:ext cx="2053842" cy="2738457"/>
          </a:xfrm>
          <a:prstGeom prst="rect">
            <a:avLst/>
          </a:prstGeom>
          <a:noFill/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lum bright="-12000" contrast="48000"/>
          </a:blip>
          <a:srcRect/>
          <a:stretch>
            <a:fillRect/>
          </a:stretch>
        </p:blipFill>
        <p:spPr bwMode="auto">
          <a:xfrm>
            <a:off x="6143636" y="3786190"/>
            <a:ext cx="230919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lum contrast="54000"/>
          </a:blip>
          <a:srcRect/>
          <a:stretch>
            <a:fillRect/>
          </a:stretch>
        </p:blipFill>
        <p:spPr bwMode="auto">
          <a:xfrm>
            <a:off x="5000628" y="4143380"/>
            <a:ext cx="2416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lum bright="-6000" contrast="42000"/>
          </a:blip>
          <a:srcRect/>
          <a:stretch>
            <a:fillRect/>
          </a:stretch>
        </p:blipFill>
        <p:spPr bwMode="auto">
          <a:xfrm>
            <a:off x="2000232" y="1500174"/>
            <a:ext cx="18684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r="6705" b="7037"/>
          <a:stretch>
            <a:fillRect/>
          </a:stretch>
        </p:blipFill>
        <p:spPr bwMode="auto">
          <a:xfrm>
            <a:off x="285720" y="500042"/>
            <a:ext cx="2928958" cy="32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u.static.z-dn.net/files/d62/83065ea3e0da426d570816859ce29a5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928934"/>
            <a:ext cx="2433629" cy="33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571868" y="142852"/>
            <a:ext cx="5357850" cy="121444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     Был хороший день. Мышонок решил пойти в гости к своей подружке Мышке.</a:t>
            </a:r>
            <a:br>
              <a:rPr lang="ru-RU" sz="1400" b="1" dirty="0" smtClean="0"/>
            </a:br>
            <a:r>
              <a:rPr lang="ru-RU" sz="1400" b="1" dirty="0" smtClean="0">
                <a:solidFill>
                  <a:schemeClr val="accent1"/>
                </a:solidFill>
              </a:rPr>
              <a:t>     </a:t>
            </a:r>
            <a:r>
              <a:rPr lang="ru-RU" sz="1400" b="1" dirty="0" smtClean="0"/>
              <a:t>- Давай посмотрим кто еще пошёл в гости вместе с Мышонком. </a:t>
            </a:r>
            <a:r>
              <a:rPr lang="ru-RU" sz="1400" b="1" i="1" dirty="0" smtClean="0">
                <a:solidFill>
                  <a:schemeClr val="accent1"/>
                </a:solidFill>
              </a:rPr>
              <a:t>Назови и щелкни по спрятавшемуся животному. Чётко произнеси звук Ш.</a:t>
            </a:r>
            <a:endParaRPr lang="ru-RU" sz="1400" b="1" i="1" dirty="0">
              <a:solidFill>
                <a:schemeClr val="accent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4" descr="http://storage2.pressfoto.ru/2013.05/280662988068935313a9f5b61c8b74f77970e74f6f0_b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2549" y="3714752"/>
            <a:ext cx="2151451" cy="16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just"/>
            <a:r>
              <a:rPr lang="ru-RU" sz="1400" b="1" dirty="0" smtClean="0"/>
              <a:t>Домик Мышки находится на другом берегу реки. Помоги Мышонку построить переправу.</a:t>
            </a:r>
            <a:br>
              <a:rPr lang="ru-RU" sz="1400" b="1" dirty="0" smtClean="0"/>
            </a:br>
            <a:r>
              <a:rPr lang="ru-RU" sz="1400" b="1" i="1" dirty="0" smtClean="0">
                <a:solidFill>
                  <a:schemeClr val="tx2"/>
                </a:solidFill>
              </a:rPr>
              <a:t>Назови и щелкни по картинкам. Чётко произнеси звук Ш. </a:t>
            </a:r>
            <a:r>
              <a:rPr lang="ru-RU" sz="1400" b="1" i="1" dirty="0">
                <a:solidFill>
                  <a:schemeClr val="tx2"/>
                </a:solidFill>
              </a:rPr>
              <a:t>Н</a:t>
            </a:r>
            <a:r>
              <a:rPr lang="ru-RU" sz="1400" b="1" i="1" dirty="0" smtClean="0">
                <a:solidFill>
                  <a:schemeClr val="tx2"/>
                </a:solidFill>
              </a:rPr>
              <a:t>а месте картинки появится камешек. </a:t>
            </a:r>
            <a:endParaRPr lang="ru-RU" sz="1400" b="1" i="1" dirty="0">
              <a:solidFill>
                <a:schemeClr val="tx2"/>
              </a:solidFill>
            </a:endParaRPr>
          </a:p>
        </p:txBody>
      </p:sp>
      <p:pic>
        <p:nvPicPr>
          <p:cNvPr id="6" name="Содержимое 4" descr="http://storage2.pressfoto.ru/2013.05/280662988068935313a9f5b61c8b74f77970e74f6f0_b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714884"/>
            <a:ext cx="2151451" cy="16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4" descr="http://storage2.pressfoto.ru/2013.05/280662988068935313a9f5b61c8b74f77970e74f6f0_b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071810"/>
            <a:ext cx="2151451" cy="16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4" descr="http://storage2.pressfoto.ru/2013.05/280662988068935313a9f5b61c8b74f77970e74f6f0_b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500570"/>
            <a:ext cx="2151451" cy="16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4" descr="http://storage2.pressfoto.ru/2013.05/280662988068935313a9f5b61c8b74f77970e74f6f0_b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857628"/>
            <a:ext cx="2151451" cy="169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proza.ru/pics/2009/08/26/65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285860"/>
            <a:ext cx="1957412" cy="25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lum bright="-6000" contrast="48000"/>
          </a:blip>
          <a:srcRect b="4489"/>
          <a:stretch>
            <a:fillRect/>
          </a:stretch>
        </p:blipFill>
        <p:spPr bwMode="auto">
          <a:xfrm>
            <a:off x="7286644" y="3714752"/>
            <a:ext cx="1500198" cy="19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lum contrast="24000"/>
          </a:blip>
          <a:srcRect l="10446" t="25496" b="17342"/>
          <a:stretch>
            <a:fillRect/>
          </a:stretch>
        </p:blipFill>
        <p:spPr bwMode="auto">
          <a:xfrm>
            <a:off x="5286380" y="4786322"/>
            <a:ext cx="1658045" cy="158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>
            <a:lum bright="-6000" contrast="48000"/>
          </a:blip>
          <a:srcRect/>
          <a:stretch>
            <a:fillRect/>
          </a:stretch>
        </p:blipFill>
        <p:spPr bwMode="auto">
          <a:xfrm>
            <a:off x="4286248" y="3000372"/>
            <a:ext cx="1419843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>
            <a:lum contrast="24000"/>
          </a:blip>
          <a:srcRect t="19997" b="14232"/>
          <a:stretch>
            <a:fillRect/>
          </a:stretch>
        </p:blipFill>
        <p:spPr bwMode="auto">
          <a:xfrm>
            <a:off x="2357422" y="4929198"/>
            <a:ext cx="1603808" cy="153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9">
            <a:lum bright="-6000" contrast="42000"/>
          </a:blip>
          <a:srcRect/>
          <a:stretch>
            <a:fillRect/>
          </a:stretch>
        </p:blipFill>
        <p:spPr bwMode="auto">
          <a:xfrm>
            <a:off x="500034" y="4143380"/>
            <a:ext cx="1405449" cy="162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ttp://file.mobilmusic.ru/de/d9/fd/568129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357298"/>
            <a:ext cx="176809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18968 C 0.00938 0.28522 0.00643 0.38098 0.04358 0.42725 C 0.08073 0.47351 0.16424 0.49873 0.23524 0.46704 C 0.30625 0.43535 0.41424 0.24034 0.46927 0.23641 C 0.52431 0.23248 0.51285 0.43234 0.56511 0.44367 C 0.61736 0.45501 0.78299 0.37659 0.78264 0.30511 C 0.78229 0.23363 0.67257 0.12445 0.56302 0.01527 " pathEditMode="relative" ptsTypes="aaaaaaA">
                                      <p:cBhvr>
                                        <p:cTn id="25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lum contrast="54000"/>
          </a:blip>
          <a:srcRect/>
          <a:stretch>
            <a:fillRect/>
          </a:stretch>
        </p:blipFill>
        <p:spPr bwMode="auto">
          <a:xfrm>
            <a:off x="4643438" y="5000636"/>
            <a:ext cx="1643983" cy="100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lum bright="-6000" contrast="48000"/>
          </a:blip>
          <a:srcRect/>
          <a:stretch>
            <a:fillRect/>
          </a:stretch>
        </p:blipFill>
        <p:spPr bwMode="auto">
          <a:xfrm>
            <a:off x="6643702" y="1857364"/>
            <a:ext cx="187145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Вот Мышонок и добрался  до домика Мышки.</a:t>
            </a:r>
            <a:br>
              <a:rPr lang="ru-RU" sz="1400" b="1" dirty="0" smtClean="0"/>
            </a:br>
            <a:r>
              <a:rPr lang="ru-RU" sz="1400" b="1" dirty="0" smtClean="0"/>
              <a:t>- А ты хочешь узнать, чем Мышка угощала своих гостей?</a:t>
            </a:r>
            <a:br>
              <a:rPr lang="ru-RU" sz="1400" b="1" dirty="0" smtClean="0"/>
            </a:br>
            <a:r>
              <a:rPr lang="ru-RU" sz="1400" b="1" i="1" dirty="0" smtClean="0">
                <a:solidFill>
                  <a:schemeClr val="tx2"/>
                </a:solidFill>
              </a:rPr>
              <a:t>В каждом ряду найди лишнею картинку. Назови её. Щелкни и на её месте появится угощение.</a:t>
            </a:r>
            <a:endParaRPr lang="ru-RU" sz="1400" b="1" i="1" dirty="0">
              <a:solidFill>
                <a:schemeClr val="tx2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 l="23286" t="8714" r="21576" b="7126"/>
          <a:stretch>
            <a:fillRect/>
          </a:stretch>
        </p:blipFill>
        <p:spPr bwMode="auto">
          <a:xfrm>
            <a:off x="4857752" y="1714488"/>
            <a:ext cx="16121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>
            <a:lum contrast="24000"/>
          </a:blip>
          <a:srcRect l="2373" t="33470" r="52455" b="35617"/>
          <a:stretch>
            <a:fillRect/>
          </a:stretch>
        </p:blipFill>
        <p:spPr bwMode="auto">
          <a:xfrm>
            <a:off x="6786578" y="1643050"/>
            <a:ext cx="1783310" cy="174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7">
            <a:lum contrast="60000"/>
          </a:blip>
          <a:srcRect/>
          <a:stretch>
            <a:fillRect/>
          </a:stretch>
        </p:blipFill>
        <p:spPr bwMode="auto">
          <a:xfrm>
            <a:off x="4714876" y="4429132"/>
            <a:ext cx="1555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8">
            <a:lum bright="6000" contrast="30000"/>
          </a:blip>
          <a:srcRect/>
          <a:stretch>
            <a:fillRect/>
          </a:stretch>
        </p:blipFill>
        <p:spPr bwMode="auto">
          <a:xfrm>
            <a:off x="2643174" y="1785926"/>
            <a:ext cx="1714512" cy="166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9">
            <a:lum contrast="48000"/>
          </a:blip>
          <a:srcRect l="8089" t="13943" r="7066"/>
          <a:stretch>
            <a:fillRect/>
          </a:stretch>
        </p:blipFill>
        <p:spPr bwMode="auto">
          <a:xfrm>
            <a:off x="2714612" y="4643446"/>
            <a:ext cx="1490657" cy="149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10">
            <a:lum bright="6000" contrast="18000"/>
          </a:blip>
          <a:srcRect/>
          <a:stretch>
            <a:fillRect/>
          </a:stretch>
        </p:blipFill>
        <p:spPr bwMode="auto">
          <a:xfrm>
            <a:off x="571472" y="4643446"/>
            <a:ext cx="1684333" cy="138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11">
            <a:lum contrast="30000"/>
          </a:blip>
          <a:srcRect/>
          <a:stretch>
            <a:fillRect/>
          </a:stretch>
        </p:blipFill>
        <p:spPr bwMode="auto">
          <a:xfrm>
            <a:off x="7000892" y="4500570"/>
            <a:ext cx="1611308" cy="150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12">
            <a:lum bright="-6000" contrast="30000"/>
          </a:blip>
          <a:srcRect/>
          <a:stretch>
            <a:fillRect/>
          </a:stretch>
        </p:blipFill>
        <p:spPr bwMode="auto">
          <a:xfrm>
            <a:off x="714348" y="1785926"/>
            <a:ext cx="1675877" cy="174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43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Автоматизация звука Ш</vt:lpstr>
      <vt:lpstr>     Был хороший день. Мышонок решил пойти в гости к своей подружке Мышке.      - Давай посмотрим кто еще пошёл в гости вместе с Мышонком. Назови и щелкни по спрятавшемуся животному. Чётко произнеси звук Ш.</vt:lpstr>
      <vt:lpstr>Домик Мышки находится на другом берегу реки. Помоги Мышонку построить переправу. Назови и щелкни по картинкам. Чётко произнеси звук Ш. На месте картинки появится камешек. </vt:lpstr>
      <vt:lpstr>Вот Мышонок и добрался  до домика Мышки. - А ты хочешь узнать, чем Мышка угощала своих гостей? В каждом ряду найди лишнею картинку. Назови её. Щелкни и на её месте появится угощение.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Ш</dc:title>
  <dc:creator>User</dc:creator>
  <cp:lastModifiedBy>User</cp:lastModifiedBy>
  <cp:revision>18</cp:revision>
  <dcterms:created xsi:type="dcterms:W3CDTF">2014-01-17T13:41:55Z</dcterms:created>
  <dcterms:modified xsi:type="dcterms:W3CDTF">2014-01-17T16:36:01Z</dcterms:modified>
</cp:coreProperties>
</file>