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7" r:id="rId4"/>
    <p:sldId id="259" r:id="rId5"/>
    <p:sldId id="262" r:id="rId6"/>
    <p:sldId id="279" r:id="rId7"/>
    <p:sldId id="261" r:id="rId8"/>
    <p:sldId id="264" r:id="rId9"/>
    <p:sldId id="260" r:id="rId10"/>
    <p:sldId id="292" r:id="rId11"/>
    <p:sldId id="293" r:id="rId12"/>
    <p:sldId id="294" r:id="rId13"/>
    <p:sldId id="283" r:id="rId14"/>
    <p:sldId id="284" r:id="rId15"/>
    <p:sldId id="285" r:id="rId16"/>
    <p:sldId id="287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265" autoAdjust="0"/>
    <p:restoredTop sz="94254" autoAdjust="0"/>
  </p:normalViewPr>
  <p:slideViewPr>
    <p:cSldViewPr>
      <p:cViewPr>
        <p:scale>
          <a:sx n="48" d="100"/>
          <a:sy n="48" d="100"/>
        </p:scale>
        <p:origin x="-1334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DB55-D2AD-4402-B24D-0E7E3DABE0F7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C177-59C3-4A3D-AEAC-97E24CACC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37A0-F39A-4951-9358-A729B9825301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75E1-5512-4BED-B9AE-1DE877F0B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F100-B969-4C09-81E6-33637C7BBD5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A461-FB2A-4587-9B4B-26A9E2DBC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F369-E1FB-4926-9D27-1143A6C11473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6A43-AE73-487E-9ECF-7B887664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6631-4825-4627-930B-F82706C35FE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04CC-7F4E-4B09-A415-164679360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784E-D2F4-4CD9-8D01-873FB133ADF4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63AB-4133-44BF-916A-B4F908B1E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E20B9-F7D2-4AE8-B067-14F3B7FDA429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EC19-C011-466B-865E-B40316112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361B-FA99-40C7-9DCA-414FA5F7AC7E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CB2A-4121-4BD8-A456-FBBC72A3F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1533-5DAD-47B4-B7FE-46B0417D1A45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3FBB-9259-4440-AD97-E0DB7895E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4478-3291-4F0A-A4B6-487D2CEE4F60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C71F-0C15-4193-84F4-C504F3D89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80B6-4C28-4271-B8C9-586581756134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3885-C335-41BD-BDCE-5CEFC7DF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78ACF1-BA7F-486E-A98B-7DBD5AA8EC82}" type="datetimeFigureOut">
              <a:rPr lang="ru-RU"/>
              <a:pPr>
                <a:defRPr/>
              </a:pPr>
              <a:t>04.01.2015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813EF-7362-4A97-BED3-E9A3C2D23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365131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опыта по 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 проекта: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педагогической компетентности родителей по формированию безопасного поведения детей в социуме через организацию работы клуба «Островок безопасности»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699792" y="4429124"/>
            <a:ext cx="5904655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Алексеевна</a:t>
            </a:r>
          </a:p>
          <a:p>
            <a:pPr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«ДСКВ №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107»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56102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1800" b="1" dirty="0" smtClean="0"/>
              <a:t>Выводы</a:t>
            </a:r>
            <a:endParaRPr lang="ru-RU" sz="1800" dirty="0" smtClean="0"/>
          </a:p>
          <a:p>
            <a:r>
              <a:rPr lang="ru-RU" sz="1800" dirty="0" smtClean="0"/>
              <a:t>Реализация проекта закончена. Какой я для себя сделала вывод:</a:t>
            </a:r>
          </a:p>
          <a:p>
            <a:pPr lvl="0"/>
            <a:r>
              <a:rPr lang="ru-RU" sz="1800" dirty="0" smtClean="0"/>
              <a:t>не надо принуждать всех родителей посещать заседания клуба;</a:t>
            </a:r>
          </a:p>
          <a:p>
            <a:pPr lvl="0"/>
            <a:r>
              <a:rPr lang="ru-RU" sz="1800" dirty="0" err="1" smtClean="0"/>
              <a:t>очно-заочная</a:t>
            </a:r>
            <a:r>
              <a:rPr lang="ru-RU" sz="1800" dirty="0" smtClean="0"/>
              <a:t> форма работы клуба самая приемлемая;</a:t>
            </a:r>
          </a:p>
          <a:p>
            <a:pPr lvl="0"/>
            <a:r>
              <a:rPr lang="ru-RU" sz="1800" dirty="0" smtClean="0"/>
              <a:t>информация для родителей должна быть небольшой по объему, доступной, понятной, красочной;</a:t>
            </a:r>
          </a:p>
          <a:p>
            <a:pPr lvl="0"/>
            <a:r>
              <a:rPr lang="ru-RU" sz="1800" dirty="0" smtClean="0"/>
              <a:t>использовать только активные формы работы такие как: тренинги, практикумы, обсуждения, игры, обмен опытом, совместная деятельность детей и родителей;</a:t>
            </a:r>
          </a:p>
          <a:p>
            <a:pPr lvl="0"/>
            <a:r>
              <a:rPr lang="ru-RU" sz="1800" dirty="0" smtClean="0"/>
              <a:t>обязательно привлекать специалистов </a:t>
            </a:r>
            <a:r>
              <a:rPr lang="ru-RU" sz="1800" dirty="0" err="1" smtClean="0"/>
              <a:t>ГОиЧС</a:t>
            </a:r>
            <a:r>
              <a:rPr lang="ru-RU" sz="1800" dirty="0" smtClean="0"/>
              <a:t>, ГИБДД, пожарной инспекции;</a:t>
            </a:r>
          </a:p>
          <a:p>
            <a:pPr lvl="0"/>
            <a:r>
              <a:rPr lang="ru-RU" sz="1800" dirty="0" smtClean="0"/>
              <a:t>необходима обратная  связь с родителями (детско-взрослые сочинения, рисунки, сказки).</a:t>
            </a:r>
          </a:p>
          <a:p>
            <a:r>
              <a:rPr lang="ru-RU" sz="1800" dirty="0" smtClean="0"/>
              <a:t>  Наблюдались определенные трудности: всё же не все еще родители осознают важность данной проблемы, не все родители  служат положительным примером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85794"/>
          <a:ext cx="9144000" cy="5857918"/>
        </p:xfrm>
        <a:graphic>
          <a:graphicData uri="http://schemas.openxmlformats.org/drawingml/2006/table">
            <a:tbl>
              <a:tblPr/>
              <a:tblGrid>
                <a:gridCol w="6550746"/>
                <a:gridCol w="1288807"/>
                <a:gridCol w="1304447"/>
              </a:tblGrid>
              <a:tr h="776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Критерии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Начальный этапа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Заключ. этап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А) недостаточно компетентны в знаниях безопасного поведения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17%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5%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Б) не всегда соблюдают ПДД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30%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10%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В) не соблюдают правила безопасного обращения с лекарствами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3%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Г) недостаточно знают о том, как вести себя с пострадавшими, незнакомыми людьми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5%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Д) не всегда правильно реагируют в некоторых экстремальных ситуациях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30%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5%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2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Е) родители считают, что </a:t>
                      </a:r>
                      <a:r>
                        <a:rPr lang="ru-RU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дети </a:t>
                      </a:r>
                      <a:r>
                        <a:rPr lang="ru-RU" sz="1800" kern="15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овладеют </a:t>
                      </a:r>
                      <a:r>
                        <a:rPr lang="ru-RU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знаниями безопасного поведения  самостоятельно в повседневной жизни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20%</a:t>
                      </a:r>
                      <a:endParaRPr lang="ru-RU" sz="18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7%</a:t>
                      </a:r>
                      <a:endParaRPr lang="ru-RU" sz="18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9"/>
          <a:ext cx="9144000" cy="6572268"/>
        </p:xfrm>
        <a:graphic>
          <a:graphicData uri="http://schemas.openxmlformats.org/drawingml/2006/table">
            <a:tbl>
              <a:tblPr/>
              <a:tblGrid>
                <a:gridCol w="6504751"/>
                <a:gridCol w="1425875"/>
                <a:gridCol w="1213374"/>
              </a:tblGrid>
              <a:tr h="938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Критерии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Кол-во детей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%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А) </a:t>
                      </a:r>
                      <a:r>
                        <a:rPr lang="en-US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знание</a:t>
                      </a: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домашнего</a:t>
                      </a: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en-US" sz="2000" kern="1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адреса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23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92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Б) знают к кому обратиться, если потерялся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100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В) испытывают трудности пользование телефоном для вызова экстренных служб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3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12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Г) знают пожароопасные предметы и предметы, требующие осторожного обращения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100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Д) понимают, почему нужно беречь и охранять природу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100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Е) знают, почему нельзя контактировать с чужими животными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20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80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9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Ж) разбираются кто «свой», «чужой», «знакомый»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22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88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З) знают цвета светофора, дорожный знак «пешеходный переход», «зебра», и как этим пользоваться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25</a:t>
                      </a:r>
                      <a:endParaRPr lang="ru-RU" sz="2000" kern="15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ahoma"/>
                        </a:rPr>
                        <a:t>100</a:t>
                      </a:r>
                      <a:endParaRPr lang="ru-RU" sz="2000" kern="150" dirty="0">
                        <a:solidFill>
                          <a:srgbClr val="000000"/>
                        </a:solidFill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33100" marR="33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285875"/>
          </a:xfrm>
        </p:spPr>
        <p:txBody>
          <a:bodyPr/>
          <a:lstStyle/>
          <a:p>
            <a:pPr algn="ctr"/>
            <a:r>
              <a:rPr lang="ru-RU" sz="3200" smtClean="0"/>
              <a:t>Ожидаемые результаты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Повышение компетентности родителей по формированию безопасного поведения у детей</a:t>
            </a:r>
          </a:p>
        </p:txBody>
      </p:sp>
      <p:pic>
        <p:nvPicPr>
          <p:cNvPr id="19459" name="Picture 4" descr="G:\100_3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500313"/>
            <a:ext cx="4357688" cy="3429000"/>
          </a:xfrm>
          <a:noFill/>
        </p:spPr>
      </p:pic>
      <p:pic>
        <p:nvPicPr>
          <p:cNvPr id="19460" name="Picture 4" descr="G:\100_3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13"/>
            <a:ext cx="43576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/>
            <a:r>
              <a:rPr lang="ru-RU" sz="3200" smtClean="0"/>
              <a:t>Создание предметно – развивающей среды в группе по ОБЖ</a:t>
            </a:r>
          </a:p>
        </p:txBody>
      </p:sp>
      <p:pic>
        <p:nvPicPr>
          <p:cNvPr id="20483" name="Содержимое 3" descr="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4850" y="2420938"/>
            <a:ext cx="5205413" cy="3903662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/>
          <a:lstStyle/>
          <a:p>
            <a:pPr algn="ctr"/>
            <a:r>
              <a:rPr lang="ru-RU" sz="3200" smtClean="0"/>
              <a:t>Обобщение и распространение опыта семейного воспитания по темам ОБЖ</a:t>
            </a:r>
          </a:p>
        </p:txBody>
      </p:sp>
      <p:pic>
        <p:nvPicPr>
          <p:cNvPr id="21507" name="Содержимое 3" descr="Img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3530600" cy="2500312"/>
          </a:xfrm>
        </p:spPr>
      </p:pic>
      <p:pic>
        <p:nvPicPr>
          <p:cNvPr id="21508" name="Содержимое 3" descr="Img00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425" y="178593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Содержимое 3" descr="Img00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357688"/>
            <a:ext cx="3571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3" descr="Img000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425" y="43576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5038"/>
          </a:xfrm>
        </p:spPr>
        <p:txBody>
          <a:bodyPr/>
          <a:lstStyle/>
          <a:p>
            <a:pPr algn="ctr"/>
            <a:r>
              <a:rPr lang="ru-RU" sz="3200" smtClean="0"/>
              <a:t>Минимизация случаев травматизма у детей</a:t>
            </a:r>
          </a:p>
        </p:txBody>
      </p:sp>
      <p:pic>
        <p:nvPicPr>
          <p:cNvPr id="22531" name="Содержимое 3" descr="Img00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14813"/>
            <a:ext cx="3714750" cy="2454275"/>
          </a:xfrm>
        </p:spPr>
      </p:pic>
      <p:pic>
        <p:nvPicPr>
          <p:cNvPr id="22532" name="Содержимое 3" descr="Img00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1428750"/>
            <a:ext cx="353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Содержимое 3" descr="Img0007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214813"/>
            <a:ext cx="34575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Содержимое 3" descr="Img0007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500188"/>
            <a:ext cx="3714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92696"/>
            <a:ext cx="8229600" cy="466513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Рисунок 3" descr="DSCF1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2107389" y="1821645"/>
            <a:ext cx="52149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327650"/>
          </a:xfrm>
        </p:spPr>
        <p:txBody>
          <a:bodyPr/>
          <a:lstStyle/>
          <a:p>
            <a:r>
              <a:rPr lang="ru-RU" sz="2800" smtClean="0"/>
              <a:t>Сложившаяся социальная и экологическая обстановка вызывает беспокойство у людей всей планеты,</a:t>
            </a:r>
          </a:p>
          <a:p>
            <a:r>
              <a:rPr lang="ru-RU" sz="2800" smtClean="0"/>
              <a:t>Дети – самые незащищенные граждане, </a:t>
            </a:r>
          </a:p>
          <a:p>
            <a:r>
              <a:rPr lang="ru-RU" sz="2800" smtClean="0"/>
              <a:t>Тема стала особо актуальной с выходом новых Федеральных государственных требований,</a:t>
            </a:r>
          </a:p>
          <a:p>
            <a:r>
              <a:rPr lang="ru-RU" sz="2800" smtClean="0"/>
              <a:t>Прямолинейные, декларативные требования совладать принятие в обществе правило поведение чаще всего малоэффективны, </a:t>
            </a:r>
          </a:p>
          <a:p>
            <a:r>
              <a:rPr lang="ru-RU" sz="2800" smtClean="0"/>
              <a:t>Проблему, связанную с безопасностью ребенка, невозможно решить только в рамках детского сада.</a:t>
            </a:r>
          </a:p>
          <a:p>
            <a:endParaRPr lang="ru-RU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На поверхности </a:t>
            </a:r>
            <a:r>
              <a:rPr lang="ru-RU" sz="4000" b="1" smtClean="0"/>
              <a:t>противоречие </a:t>
            </a:r>
            <a:r>
              <a:rPr lang="ru-RU" sz="4000" smtClean="0"/>
              <a:t>между потребностями в накоплении детьми опыта социального безопасного поведения и отсутствием научно обоснованных педагогических условий организации данного процесса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85750"/>
            <a:ext cx="8642350" cy="603885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 родителей: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32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3200" dirty="0" smtClean="0"/>
              <a:t>Родители недостаточно компетентны в знаниях безопасности – 17%.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3200" dirty="0" smtClean="0"/>
              <a:t>Не всегда соблюдают правила дорожного движения – 30%.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3200" dirty="0" smtClean="0"/>
              <a:t>Не соблюдают правила осторожного обращения с лекарствами – 25%.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3200" dirty="0" smtClean="0"/>
              <a:t>Не достаточно знают о том ,как вести себя с пострадавшими и незнакомыми людьми – 25%.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3200" dirty="0" smtClean="0"/>
              <a:t>Не всегда правильно реагируют в некоторых экстремальных ситуациях – 30%.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4"/>
          <p:cNvSpPr>
            <a:spLocks noGrp="1"/>
          </p:cNvSpPr>
          <p:nvPr>
            <p:ph idx="1"/>
          </p:nvPr>
        </p:nvSpPr>
        <p:spPr>
          <a:xfrm>
            <a:off x="457200" y="0"/>
            <a:ext cx="8472488" cy="7100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smtClean="0">
                <a:latin typeface="Times New Roman" pitchFamily="18" charset="0"/>
                <a:cs typeface="Times New Roman" pitchFamily="18" charset="0"/>
              </a:rPr>
              <a:t>Тема проекта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smtClean="0"/>
              <a:t>Повышение педагогической компетентности родителей по формированию безопасного поведения детей в социуме через организацию работы клуба «Островок безопасности» 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800" b="1" dirty="0" smtClean="0"/>
              <a:t>Задачи:</a:t>
            </a:r>
          </a:p>
          <a:p>
            <a:r>
              <a:rPr lang="ru-RU" sz="2800" dirty="0" smtClean="0"/>
              <a:t>Повысить уровень компетентности родителей по вопросам безопасности жизнедеятельности детей  </a:t>
            </a:r>
          </a:p>
          <a:p>
            <a:r>
              <a:rPr lang="ru-RU" sz="2800" dirty="0" smtClean="0"/>
              <a:t>Обеспечить информационно-просветительскую поддержку родителей через функционирование клуба «Островок безопасности».</a:t>
            </a:r>
          </a:p>
          <a:p>
            <a:r>
              <a:rPr lang="ru-RU" sz="2800" dirty="0" smtClean="0"/>
              <a:t>Обобщить и распространить опыт семейного воспитания в области безопасности</a:t>
            </a:r>
          </a:p>
          <a:p>
            <a:r>
              <a:rPr lang="ru-RU" sz="2800" dirty="0" smtClean="0"/>
              <a:t>При непосредственном участии родителей создать предметно-развивающую среду в групповых помещениях, формирующую у детей основы безопасности жизнедеятельности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Этапы программы: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Организационно – подготовительный.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Основной.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Итоговый.</a:t>
            </a:r>
            <a:endParaRPr lang="ru-RU" u="sn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Рисунок 2" descr="DSCF09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997200"/>
            <a:ext cx="50403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214438" y="1073150"/>
            <a:ext cx="63452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Блок – работа с педагогами</a:t>
            </a:r>
          </a:p>
          <a:p>
            <a:pPr indent="449263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Блок – работа с детьми 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7412" name="Picture 2" descr="C:\Локальный диск\рисунки\фотки\дети\коллектив\IMG_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0"/>
            <a:ext cx="43576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Локальный диск\рисунки\фотки\дети\коллектив\IMG_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500"/>
            <a:ext cx="43576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59765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                      </a:t>
            </a:r>
            <a:r>
              <a:rPr lang="ru-RU" sz="4000" dirty="0" err="1" smtClean="0">
                <a:latin typeface="Constantia" pitchFamily="18" charset="0"/>
                <a:cs typeface="Times New Roman" pitchFamily="18" charset="0"/>
              </a:rPr>
              <a:t>Подпроекты</a:t>
            </a: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 smtClean="0">
              <a:latin typeface="Constantia" pitchFamily="18" charset="0"/>
              <a:cs typeface="Times New Roman" pitchFamily="18" charset="0"/>
            </a:endParaRP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«Дом , в котором я живу.»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«Карта опасностей микрорайона»</a:t>
            </a:r>
          </a:p>
          <a:p>
            <a:pPr marL="742950" indent="-7429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4000" dirty="0" smtClean="0">
                <a:latin typeface="Constantia" pitchFamily="18" charset="0"/>
                <a:cs typeface="Times New Roman" pitchFamily="18" charset="0"/>
              </a:rPr>
              <a:t>«Дом - школа – дом»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dirty="0" smtClean="0">
              <a:latin typeface="Constantia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1139</TotalTime>
  <Words>560</Words>
  <Application>Microsoft Office PowerPoint</Application>
  <PresentationFormat>Экран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Презентация опыта по теме проекта: «Повышение педагогической компетентности родителей по формированию безопасного поведения детей в социуме через организацию работы клуба «Островок безопасности» </vt:lpstr>
      <vt:lpstr>Актуальность: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Ожидаемые результаты Повышение компетентности родителей по формированию безопасного поведения у детей</vt:lpstr>
      <vt:lpstr>Создание предметно – развивающей среды в группе по ОБЖ</vt:lpstr>
      <vt:lpstr>Обобщение и распространение опыта семейного воспитания по темам ОБЖ</vt:lpstr>
      <vt:lpstr>Минимизация случаев травматизма у детей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на тему: «Взаимосвязь переживания одиночества и удовлетворенности браком у женщин»</dc:title>
  <dc:creator>пк</dc:creator>
  <cp:lastModifiedBy>Андрей</cp:lastModifiedBy>
  <cp:revision>249</cp:revision>
  <dcterms:modified xsi:type="dcterms:W3CDTF">2015-01-04T10:27:11Z</dcterms:modified>
</cp:coreProperties>
</file>