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sldIdLst>
    <p:sldId id="271" r:id="rId3"/>
    <p:sldId id="276" r:id="rId4"/>
    <p:sldId id="263" r:id="rId5"/>
    <p:sldId id="266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7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6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930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44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7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6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1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8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1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1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2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F7C180-3CE4-4B58-8D7E-D4EDB4D05A77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D3444D6-197A-4025-B4A2-112D3E2B43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детский сад №50 комбинированного вида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Колпинского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г.Санкт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-Петербурга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00808"/>
            <a:ext cx="91440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/>
              </a:rPr>
              <a:t>Игровые задания</a:t>
            </a:r>
            <a:endParaRPr lang="ru-RU" sz="5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776538"/>
            <a:ext cx="914400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</a:rPr>
              <a:t>н</a:t>
            </a:r>
            <a:r>
              <a:rPr lang="ru-RU" sz="2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</a:rPr>
              <a:t>а </a:t>
            </a:r>
            <a:r>
              <a:rPr lang="ru-RU" sz="2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/>
              </a:rPr>
              <a:t>решение задач в одно действие (вычитание)</a:t>
            </a:r>
            <a:endParaRPr lang="ru-RU" sz="2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/>
            </a:endParaRPr>
          </a:p>
        </p:txBody>
      </p:sp>
      <p:pic>
        <p:nvPicPr>
          <p:cNvPr id="2050" name="Picture 2" descr="D:\РАБОТА\КЛИПАРТЫ\0_72ab7_290f1bc_XX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53" y="4050015"/>
            <a:ext cx="2747000" cy="274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15668" y="5661248"/>
            <a:ext cx="3851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Белова Екатерина Александровна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" y="0"/>
            <a:ext cx="9055114" cy="6858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775" y="2531492"/>
            <a:ext cx="1362075" cy="16383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16" y="2531492"/>
            <a:ext cx="1362075" cy="1638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14" y="2508746"/>
            <a:ext cx="1362075" cy="1638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16467"/>
            <a:ext cx="1362075" cy="1638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254" y="2509540"/>
            <a:ext cx="1362075" cy="1638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699" y="2538167"/>
            <a:ext cx="1362075" cy="16383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780" y="2538167"/>
            <a:ext cx="1362075" cy="1638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20272" y="552415"/>
            <a:ext cx="2520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5-3=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13" y="2500248"/>
            <a:ext cx="1362075" cy="1638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36095" y="552415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2774" y="54603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РАБОТА\КЛИПАРТЫ\0_72ab8_f97c62be_XXX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5013501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92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" y="0"/>
            <a:ext cx="9055114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516467"/>
            <a:ext cx="1362075" cy="1638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334" y="2509540"/>
            <a:ext cx="1362075" cy="1638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20272" y="552415"/>
            <a:ext cx="2520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4-2=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995" y="2502865"/>
            <a:ext cx="1362075" cy="16383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434" y="2480119"/>
            <a:ext cx="1362075" cy="16383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09540"/>
            <a:ext cx="1362075" cy="16383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433" y="2471621"/>
            <a:ext cx="1362075" cy="16383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62774" y="546030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26571" y="552415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D:\РАБОТА\КЛИПАРТЫ\0_72ab8_f97c62be_XXX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5013501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8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" y="0"/>
            <a:ext cx="9055114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709" y="2516467"/>
            <a:ext cx="1362075" cy="1638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20272" y="552415"/>
            <a:ext cx="2520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3-1=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5" y="552415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5" y="552415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51" y="2518782"/>
            <a:ext cx="1362075" cy="16383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521446"/>
            <a:ext cx="1362075" cy="16383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88" y="2518782"/>
            <a:ext cx="1362075" cy="1638300"/>
          </a:xfrm>
          <a:prstGeom prst="rect">
            <a:avLst/>
          </a:prstGeom>
        </p:spPr>
      </p:pic>
      <p:pic>
        <p:nvPicPr>
          <p:cNvPr id="18" name="Picture 2" descr="D:\РАБОТА\КЛИПАРТЫ\0_72ab8_f97c62be_XXX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5013501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86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" y="0"/>
            <a:ext cx="9055114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16467"/>
            <a:ext cx="1362075" cy="1638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254" y="2509540"/>
            <a:ext cx="1362075" cy="1638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20272" y="552415"/>
            <a:ext cx="2520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5-3=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5" y="552415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2774" y="54603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03" y="2503117"/>
            <a:ext cx="1362075" cy="16383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308" y="2509792"/>
            <a:ext cx="1362075" cy="16383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991" y="2516467"/>
            <a:ext cx="1362075" cy="16383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08" y="2509792"/>
            <a:ext cx="1362075" cy="16383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663" y="2468522"/>
            <a:ext cx="1362075" cy="1638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668" y="2475197"/>
            <a:ext cx="1362075" cy="1638300"/>
          </a:xfrm>
          <a:prstGeom prst="rect">
            <a:avLst/>
          </a:prstGeom>
        </p:spPr>
      </p:pic>
      <p:pic>
        <p:nvPicPr>
          <p:cNvPr id="22" name="Picture 2" descr="D:\РАБОТА\КЛИПАРТЫ\0_72ab8_f97c62be_XXX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5013501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2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" y="0"/>
            <a:ext cx="9055114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16467"/>
            <a:ext cx="1362075" cy="1638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254" y="2509540"/>
            <a:ext cx="1362075" cy="1638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694" y="2516467"/>
            <a:ext cx="1362075" cy="1638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20272" y="552415"/>
            <a:ext cx="2520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5-2=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6095" y="552415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2774" y="54603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775" y="2531492"/>
            <a:ext cx="1362075" cy="16383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14" y="2508746"/>
            <a:ext cx="1362075" cy="16383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13" y="2500248"/>
            <a:ext cx="1362075" cy="16383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775" y="2531492"/>
            <a:ext cx="1362075" cy="1638300"/>
          </a:xfrm>
          <a:prstGeom prst="rect">
            <a:avLst/>
          </a:prstGeom>
        </p:spPr>
      </p:pic>
      <p:pic>
        <p:nvPicPr>
          <p:cNvPr id="19" name="Picture 2" descr="D:\РАБОТА\КЛИПАРТЫ\0_72ab8_f97c62be_XXX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5013501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19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</TotalTime>
  <Words>39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BELOV</dc:creator>
  <cp:lastModifiedBy>BELOV</cp:lastModifiedBy>
  <cp:revision>14</cp:revision>
  <dcterms:created xsi:type="dcterms:W3CDTF">2013-03-23T09:28:12Z</dcterms:created>
  <dcterms:modified xsi:type="dcterms:W3CDTF">2013-10-16T12:02:01Z</dcterms:modified>
</cp:coreProperties>
</file>