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88" r:id="rId2"/>
  </p:sldMasterIdLst>
  <p:sldIdLst>
    <p:sldId id="264" r:id="rId3"/>
    <p:sldId id="266" r:id="rId4"/>
    <p:sldId id="261" r:id="rId5"/>
    <p:sldId id="260" r:id="rId6"/>
    <p:sldId id="27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7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4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0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5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1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7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3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A6FD495-C7B9-40FD-9386-0DF55D9A99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C201AB5-64F4-4481-9B54-8590F890223E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4242"/>
            <a:ext cx="1889687" cy="2627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сад №50 комбинированного вида Колпинского района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Санкт-Петербурга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52548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/>
              </a:rPr>
              <a:t>Игровые задания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5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128278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/>
                </a:solidFill>
              </a:rPr>
              <a:t>н</a:t>
            </a:r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/>
                </a:solidFill>
              </a:rPr>
              <a:t>а </a:t>
            </a:r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/>
              </a:rPr>
              <a:t>решение задач в одно действие (сложение)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79" y="5661248"/>
            <a:ext cx="376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Екатерина Александровна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89032" cy="702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61" y="751618"/>
            <a:ext cx="389437" cy="22811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8567" y="1463135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81" y="774195"/>
            <a:ext cx="450870" cy="22926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1" y="5039812"/>
            <a:ext cx="1773315" cy="17459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98566" y="3794987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1771155" y="2476777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751618"/>
            <a:ext cx="389437" cy="22811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04" y="774195"/>
            <a:ext cx="389437" cy="22811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51618"/>
            <a:ext cx="389437" cy="22811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87624" y="387775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11" y="780565"/>
            <a:ext cx="450870" cy="2292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38749" y="3877758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5177015" y="2476777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236568" y="3882549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7236296" y="4103993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7329988" y="4103993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89032" cy="702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0609" y="1197176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641" y="4013693"/>
            <a:ext cx="1194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5" y="5056836"/>
            <a:ext cx="1773315" cy="17459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8" y="710687"/>
            <a:ext cx="432048" cy="2327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03" y="702058"/>
            <a:ext cx="398432" cy="23359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91729" y="4085701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608" y="4094975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58" y="710687"/>
            <a:ext cx="398432" cy="23359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39" y="702058"/>
            <a:ext cx="398432" cy="23359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37164" y="4086429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1709107" y="2756078"/>
            <a:ext cx="440133" cy="1142871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4181007" y="2485406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481199" y="4307145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499940" y="4307145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8582" cy="702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7784" y="1268760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5820" y="3985059"/>
            <a:ext cx="1194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4" y="831999"/>
            <a:ext cx="351055" cy="21185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63" y="815847"/>
            <a:ext cx="419804" cy="21347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5" y="5076806"/>
            <a:ext cx="1773315" cy="17459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69406" y="3985059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71" y="831999"/>
            <a:ext cx="351055" cy="21185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88" y="831999"/>
            <a:ext cx="351055" cy="21185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7" y="815847"/>
            <a:ext cx="419804" cy="21347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71" y="815847"/>
            <a:ext cx="419804" cy="2134712"/>
          </a:xfrm>
          <a:prstGeom prst="rect">
            <a:avLst/>
          </a:prstGeom>
        </p:spPr>
      </p:pic>
      <p:sp>
        <p:nvSpPr>
          <p:cNvPr id="26" name="Левая фигурная скобка 25"/>
          <p:cNvSpPr/>
          <p:nvPr/>
        </p:nvSpPr>
        <p:spPr>
          <a:xfrm rot="16200000">
            <a:off x="1438932" y="2291113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4292903" y="2331138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27783" y="3985059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0464" y="3985059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786916" y="4206503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6842441" y="4293096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8582" cy="702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4965" y="1312144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3842305"/>
            <a:ext cx="1194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5" y="5076806"/>
            <a:ext cx="1773315" cy="174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7" y="764704"/>
            <a:ext cx="385662" cy="22611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34" y="708039"/>
            <a:ext cx="400453" cy="23457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58888" y="384230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385662" cy="2261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08039"/>
            <a:ext cx="400453" cy="2345702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 rot="16200000">
            <a:off x="1438932" y="2291113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3775870" y="2291113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24853" y="384230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4964" y="3842305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012160" y="4063749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078680" y="4063749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" y="0"/>
            <a:ext cx="9248582" cy="702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7864" y="1268760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4722" y="4077072"/>
            <a:ext cx="1194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5" y="5076806"/>
            <a:ext cx="1773315" cy="17459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27854" y="407707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02" y="717270"/>
            <a:ext cx="474422" cy="2335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17271"/>
            <a:ext cx="432048" cy="2327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17271"/>
            <a:ext cx="432048" cy="23273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30" y="717271"/>
            <a:ext cx="432048" cy="23273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78" y="725866"/>
            <a:ext cx="432048" cy="23273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44" y="717271"/>
            <a:ext cx="432048" cy="23273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21568"/>
            <a:ext cx="474422" cy="23359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46" y="725866"/>
            <a:ext cx="474422" cy="2335953"/>
          </a:xfrm>
          <a:prstGeom prst="rect">
            <a:avLst/>
          </a:prstGeom>
        </p:spPr>
      </p:pic>
      <p:sp>
        <p:nvSpPr>
          <p:cNvPr id="27" name="Левая фигурная скобка 26"/>
          <p:cNvSpPr/>
          <p:nvPr/>
        </p:nvSpPr>
        <p:spPr>
          <a:xfrm rot="16200000">
            <a:off x="4805169" y="2404534"/>
            <a:ext cx="440132" cy="1678974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1960700" y="2127536"/>
            <a:ext cx="470071" cy="2304256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47864" y="4077072"/>
            <a:ext cx="886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9438" y="407707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7203403" y="4298516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7186699" y="4297982"/>
            <a:ext cx="898760" cy="11267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65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18</cp:revision>
  <dcterms:created xsi:type="dcterms:W3CDTF">2013-03-23T09:52:19Z</dcterms:created>
  <dcterms:modified xsi:type="dcterms:W3CDTF">2013-10-16T12:13:23Z</dcterms:modified>
</cp:coreProperties>
</file>