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8" r:id="rId3"/>
    <p:sldId id="257" r:id="rId4"/>
    <p:sldId id="261" r:id="rId5"/>
    <p:sldId id="260" r:id="rId6"/>
    <p:sldId id="259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1" autoAdjust="0"/>
    <p:restoredTop sz="94671" autoAdjust="0"/>
  </p:normalViewPr>
  <p:slideViewPr>
    <p:cSldViewPr>
      <p:cViewPr>
        <p:scale>
          <a:sx n="70" d="100"/>
          <a:sy n="70" d="100"/>
        </p:scale>
        <p:origin x="-16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49A6-4BD7-4E3D-9C2C-7E5653A00843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DF518-B623-4845-973D-D0BA0791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2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818-6D5D-4FD9-92DC-31840F0C3F0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40AFE1-9F23-4B4E-87E5-58B69D46B0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818-6D5D-4FD9-92DC-31840F0C3F0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AFE1-9F23-4B4E-87E5-58B69D46B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818-6D5D-4FD9-92DC-31840F0C3F0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AFE1-9F23-4B4E-87E5-58B69D46B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818-6D5D-4FD9-92DC-31840F0C3F0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AFE1-9F23-4B4E-87E5-58B69D46B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818-6D5D-4FD9-92DC-31840F0C3F0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AFE1-9F23-4B4E-87E5-58B69D46B0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818-6D5D-4FD9-92DC-31840F0C3F0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AFE1-9F23-4B4E-87E5-58B69D46B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818-6D5D-4FD9-92DC-31840F0C3F0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AFE1-9F23-4B4E-87E5-58B69D46B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818-6D5D-4FD9-92DC-31840F0C3F0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AFE1-9F23-4B4E-87E5-58B69D46B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818-6D5D-4FD9-92DC-31840F0C3F0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AFE1-9F23-4B4E-87E5-58B69D46B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818-6D5D-4FD9-92DC-31840F0C3F0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AFE1-9F23-4B4E-87E5-58B69D46B0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818-6D5D-4FD9-92DC-31840F0C3F0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AFE1-9F23-4B4E-87E5-58B69D46B0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09A7818-6D5D-4FD9-92DC-31840F0C3F0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40AFE1-9F23-4B4E-87E5-58B69D46B0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&#1054;&#1087;&#1080;&#1089;&#1072;&#1085;&#1080;&#1077;%20&#1089;&#1083;&#1072;&#1081;&#1076;&#1086;&#1074;%20&#1087;&#1088;&#1077;&#1079;&#1077;&#1085;&#1090;&#1072;&#1094;&#1080;&#1080;%20&#1087;&#1088;&#1072;&#1079;&#1076;&#1085;&#1080;&#1082;&#1072;.docx" TargetMode="External"/><Relationship Id="rId3" Type="http://schemas.openxmlformats.org/officeDocument/2006/relationships/image" Target="../media/image2.jpeg"/><Relationship Id="rId7" Type="http://schemas.openxmlformats.org/officeDocument/2006/relationships/hyperlink" Target="9%20&#1084;&#1072;&#1103;2011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www.muz-urok.ru/video_muz_k_voen_teme.htm" TargetMode="External"/><Relationship Id="rId5" Type="http://schemas.openxmlformats.org/officeDocument/2006/relationships/hyperlink" Target="http://www.solnet.ee/sol/001/s_9may.html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0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Борис\Desktop\3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9361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cs typeface="Aharoni" pitchFamily="2" charset="-79"/>
              </a:rPr>
              <a:t>Сценарий праздника для старшей логопедической группы</a:t>
            </a:r>
            <a:endParaRPr lang="ru-RU" sz="2400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1916832"/>
            <a:ext cx="6629400" cy="931169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День победы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94928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cs typeface="Aharoni" pitchFamily="2" charset="-79"/>
              </a:rPr>
              <a:t>Попова С.О.,  ГДОУ д/с № 40 Кировского района</a:t>
            </a:r>
            <a:endParaRPr lang="ru-RU" i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443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Борис\Desktop\3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5442016" cy="1039427"/>
          </a:xfrm>
        </p:spPr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1053" y="4725144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>
                  <a:solidFill>
                    <a:schemeClr val="tx1"/>
                  </a:solidFill>
                </a:ln>
                <a:hlinkClick r:id="rId5"/>
              </a:rPr>
              <a:t>Детские стихи о ВОВ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4855" y="3933056"/>
            <a:ext cx="3876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Видео-рассказ для детей о ВОВ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4580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>
                  <a:solidFill>
                    <a:schemeClr val="tx1"/>
                  </a:solidFill>
                </a:ln>
                <a:hlinkClick r:id="rId7" action="ppaction://hlinkfile"/>
              </a:rPr>
              <a:t>День Победы. Сценарий праздника для старшей логопедической группы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1053" y="3105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hlinkClick r:id="rId8" action="ppaction://hlinkfile"/>
              </a:rPr>
              <a:t>Описание слайдов презентации праздника День Победы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7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орис\Desktop\blue-sky-nature-1440x9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16"/>
          <a:stretch/>
        </p:blipFill>
        <p:spPr bwMode="auto">
          <a:xfrm>
            <a:off x="-11476" y="0"/>
            <a:ext cx="9155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340768"/>
            <a:ext cx="4752528" cy="19442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Я помню…Я горжусь…И преклоню колено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 мраморной стены…у Вечного Огня…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 многие, как Я, склоняется непременно –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ведь каждый кто погиб, погиб и за меня…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 descr="C:\Users\Борис\Desktop\P50705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08615"/>
            <a:ext cx="3624654" cy="4832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Борис\Documents\мама работа111\Новая папка (2)\P50705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338344" cy="3253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1 Дорожка 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6040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6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6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орис\Desktop\blue-sky-nature-1440x9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16"/>
          <a:stretch/>
        </p:blipFill>
        <p:spPr bwMode="auto">
          <a:xfrm>
            <a:off x="0" y="-13645"/>
            <a:ext cx="9155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Борис\Desktop\autumn-leav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25" y="3394767"/>
            <a:ext cx="3464838" cy="2878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Борис\Desktop\1289460144458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98" t="13115" b="28435"/>
          <a:stretch/>
        </p:blipFill>
        <p:spPr bwMode="auto">
          <a:xfrm>
            <a:off x="3635896" y="1167436"/>
            <a:ext cx="2620595" cy="3428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Борис\Desktop\40614244_8_mar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224" y="46143"/>
            <a:ext cx="3140968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364" y="1133243"/>
            <a:ext cx="4615801" cy="213053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Много праздников мы отмечаем,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Все танцуем, играем, поем.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 красавицу осень встречаем,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 нарядную ёлочку ждем.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7738" y="3569056"/>
            <a:ext cx="4176464" cy="25299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есть праздник один – самый главный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его нам приносит весна.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День Победы – торжественный, славный,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Отмечает его вся страна</a:t>
            </a:r>
          </a:p>
        </p:txBody>
      </p:sp>
    </p:spTree>
    <p:extLst>
      <p:ext uri="{BB962C8B-B14F-4D97-AF65-F5344CB8AC3E}">
        <p14:creationId xmlns:p14="http://schemas.microsoft.com/office/powerpoint/2010/main" val="9600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орис\Desktop\blue-white-abstract-background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7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63" y="188640"/>
            <a:ext cx="8260672" cy="1039427"/>
          </a:xfr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i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Вечный песенный огонь</a:t>
            </a:r>
            <a:endParaRPr lang="ru-RU" i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196214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/>
              <a:t>«Песня, как никакой другой жанр, всеобъемлюща. Она призвана отражать и преломлять все крупнейшие события эпохи. Она конденсирует в себе и тонкую лирику, и героику, и гражданственность…»</a:t>
            </a:r>
          </a:p>
          <a:p>
            <a:pPr marL="0" indent="0">
              <a:buNone/>
            </a:pPr>
            <a:r>
              <a:rPr lang="ru-RU" i="1" dirty="0" smtClean="0"/>
              <a:t>						А. </a:t>
            </a:r>
            <a:r>
              <a:rPr lang="ru-RU" i="1" dirty="0" err="1" smtClean="0"/>
              <a:t>Флярковский</a:t>
            </a:r>
            <a:endParaRPr lang="ru-RU" i="1" dirty="0"/>
          </a:p>
        </p:txBody>
      </p:sp>
      <p:pic>
        <p:nvPicPr>
          <p:cNvPr id="4098" name="Picture 2" descr="C:\Users\Борис\Documents\мама работа111\Новая папка (5)\IMG_019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1" t="9645" r="3816"/>
          <a:stretch/>
        </p:blipFill>
        <p:spPr bwMode="auto">
          <a:xfrm>
            <a:off x="4427984" y="3458975"/>
            <a:ext cx="4195994" cy="31958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орис\Documents\мама работа111\Новая папка (5)\IMG_009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41" t="29890" r="6354" b="6884"/>
          <a:stretch/>
        </p:blipFill>
        <p:spPr bwMode="auto">
          <a:xfrm>
            <a:off x="395536" y="3140968"/>
            <a:ext cx="4634570" cy="2907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5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орис\Desktop\blue-white-abstract-background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7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914984" y="886670"/>
            <a:ext cx="2376264" cy="1152128"/>
          </a:xfrm>
          <a:prstGeom prst="ellipse">
            <a:avLst/>
          </a:prstGeom>
          <a:solidFill>
            <a:schemeClr val="accent1">
              <a:lumMod val="20000"/>
              <a:lumOff val="80000"/>
              <a:alpha val="79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Дайджест песен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203848" y="886670"/>
            <a:ext cx="1008112" cy="288032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03848" y="1870073"/>
            <a:ext cx="864096" cy="334791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619672" y="2204864"/>
            <a:ext cx="180020" cy="504056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323991" y="321158"/>
            <a:ext cx="2232248" cy="95975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Лирические песни фронтовых дней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99855" y="2340139"/>
            <a:ext cx="2448272" cy="86409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Долгая дорога войны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99572" y="2833401"/>
            <a:ext cx="1584176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Песенные памятники</a:t>
            </a:r>
          </a:p>
        </p:txBody>
      </p:sp>
      <p:sp>
        <p:nvSpPr>
          <p:cNvPr id="57" name="Загнутый угол 56"/>
          <p:cNvSpPr/>
          <p:nvPr/>
        </p:nvSpPr>
        <p:spPr>
          <a:xfrm>
            <a:off x="6695025" y="1163438"/>
            <a:ext cx="2232247" cy="2913633"/>
          </a:xfrm>
          <a:prstGeom prst="foldedCorner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chemeClr val="tx1">
                <a:lumMod val="65000"/>
                <a:lumOff val="35000"/>
                <a:alpha val="38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«В землянке»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м. К.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Листова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«Темная ночь»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м. Н. Богословского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«На солнечной поляночке»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м. В. Соловьева-Седова</a:t>
            </a:r>
          </a:p>
        </p:txBody>
      </p:sp>
      <p:sp>
        <p:nvSpPr>
          <p:cNvPr id="65" name="Загнутый угол 64"/>
          <p:cNvSpPr/>
          <p:nvPr/>
        </p:nvSpPr>
        <p:spPr>
          <a:xfrm>
            <a:off x="1278272" y="3933056"/>
            <a:ext cx="2408284" cy="2520280"/>
          </a:xfrm>
          <a:prstGeom prst="foldedCorner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chemeClr val="tx1">
                <a:lumMod val="65000"/>
                <a:lumOff val="35000"/>
                <a:alpha val="38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«Алеша»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м. Э. Колмановского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«Последний бой»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м. М.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Ножкина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«Песня десятого десантного»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м. Б. Окуджавы</a:t>
            </a:r>
          </a:p>
        </p:txBody>
      </p:sp>
      <p:cxnSp>
        <p:nvCxnSpPr>
          <p:cNvPr id="90" name="Соединительная линия уступом 89"/>
          <p:cNvCxnSpPr>
            <a:stCxn id="19" idx="3"/>
            <a:endCxn id="57" idx="0"/>
          </p:cNvCxnSpPr>
          <p:nvPr/>
        </p:nvCxnSpPr>
        <p:spPr>
          <a:xfrm>
            <a:off x="6556239" y="801035"/>
            <a:ext cx="1254910" cy="362403"/>
          </a:xfrm>
          <a:prstGeom prst="bentConnector2">
            <a:avLst/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ная линия уступом 91"/>
          <p:cNvCxnSpPr>
            <a:endCxn id="58" idx="0"/>
          </p:cNvCxnSpPr>
          <p:nvPr/>
        </p:nvCxnSpPr>
        <p:spPr>
          <a:xfrm rot="16200000" flipH="1">
            <a:off x="5254892" y="3070181"/>
            <a:ext cx="1160869" cy="564879"/>
          </a:xfrm>
          <a:prstGeom prst="bentConnector3">
            <a:avLst>
              <a:gd name="adj1" fmla="val -1319"/>
            </a:avLst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ная линия уступом 93"/>
          <p:cNvCxnSpPr>
            <a:stCxn id="41" idx="3"/>
          </p:cNvCxnSpPr>
          <p:nvPr/>
        </p:nvCxnSpPr>
        <p:spPr>
          <a:xfrm>
            <a:off x="2283748" y="3229445"/>
            <a:ext cx="252034" cy="703611"/>
          </a:xfrm>
          <a:prstGeom prst="bentConnector2">
            <a:avLst/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Загнутый угол 57"/>
          <p:cNvSpPr/>
          <p:nvPr/>
        </p:nvSpPr>
        <p:spPr>
          <a:xfrm>
            <a:off x="4839118" y="3933056"/>
            <a:ext cx="2557296" cy="2448272"/>
          </a:xfrm>
          <a:prstGeom prst="foldedCorner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chemeClr val="tx1">
                <a:lumMod val="65000"/>
                <a:lumOff val="35000"/>
                <a:alpha val="38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«Вечер на рейде»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м. В. Соловьева-Седова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«Дороги»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м. А. Новикова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«Огонек»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м. М.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Блантера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6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орис\Desktop\blue-sky-nature-1440x9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16"/>
          <a:stretch/>
        </p:blipFill>
        <p:spPr bwMode="auto">
          <a:xfrm>
            <a:off x="-11476" y="0"/>
            <a:ext cx="9155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650197"/>
            <a:ext cx="5626968" cy="25488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Пусть аист гнезда вьет на крыше</a:t>
            </a:r>
          </a:p>
          <a:p>
            <a:pPr marL="0" indent="0">
              <a:buNone/>
            </a:pPr>
            <a:r>
              <a:rPr lang="ru-RU" dirty="0" smtClean="0"/>
              <a:t>Курлычут в небе журавли,</a:t>
            </a:r>
          </a:p>
          <a:p>
            <a:pPr marL="0" indent="0">
              <a:buNone/>
            </a:pPr>
            <a:r>
              <a:rPr lang="ru-RU" dirty="0" smtClean="0"/>
              <a:t>Пусть будет мир, он так нам нужен,</a:t>
            </a:r>
          </a:p>
          <a:p>
            <a:pPr marL="0" indent="0">
              <a:buNone/>
            </a:pPr>
            <a:r>
              <a:rPr lang="ru-RU" dirty="0" smtClean="0"/>
              <a:t>Он нужен детям всей земли</a:t>
            </a:r>
            <a:endParaRPr lang="ru-RU" dirty="0"/>
          </a:p>
        </p:txBody>
      </p:sp>
      <p:pic>
        <p:nvPicPr>
          <p:cNvPr id="7171" name="Picture 3" descr="C:\Users\Борис\Desktop\0b653c9b95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943" y="4077072"/>
            <a:ext cx="2455515" cy="2122005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11560" y="492696"/>
            <a:ext cx="3096344" cy="2952328"/>
            <a:chOff x="251520" y="332656"/>
            <a:chExt cx="3096344" cy="295232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6" name="Вертикальный свиток 5"/>
            <p:cNvSpPr/>
            <p:nvPr/>
          </p:nvSpPr>
          <p:spPr>
            <a:xfrm>
              <a:off x="251520" y="332656"/>
              <a:ext cx="3096344" cy="2952328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pic>
          <p:nvPicPr>
            <p:cNvPr id="7172" name="Picture 4" descr="C:\Users\Борис\Desktop\aist1.gi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836712"/>
              <a:ext cx="2074666" cy="222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C:\Users\Борис\Documents\мама работа111\Новая папка (2)\P507048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3" t="20346"/>
          <a:stretch/>
        </p:blipFill>
        <p:spPr bwMode="auto">
          <a:xfrm>
            <a:off x="3203848" y="152636"/>
            <a:ext cx="525658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90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орис\Desktop\blue-sky-nature-1440x9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16"/>
          <a:stretch/>
        </p:blipFill>
        <p:spPr bwMode="auto">
          <a:xfrm>
            <a:off x="-11476" y="0"/>
            <a:ext cx="9155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4330824" cy="471338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На привале после боя</a:t>
            </a:r>
          </a:p>
          <a:p>
            <a:pPr marL="0" indent="0">
              <a:buNone/>
            </a:pPr>
            <a:r>
              <a:rPr lang="ru-RU" i="1" dirty="0" smtClean="0"/>
              <a:t>Получил боец письмо.</a:t>
            </a:r>
          </a:p>
          <a:p>
            <a:pPr marL="0" indent="0">
              <a:buNone/>
            </a:pPr>
            <a:r>
              <a:rPr lang="ru-RU" i="1" dirty="0" smtClean="0"/>
              <a:t>Долгожданное, родное,</a:t>
            </a:r>
          </a:p>
          <a:p>
            <a:pPr marL="0" indent="0">
              <a:buNone/>
            </a:pPr>
            <a:r>
              <a:rPr lang="ru-RU" i="1" dirty="0" smtClean="0"/>
              <a:t>От любимой письмецо.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/>
              <a:t>Вспомнил мирное небо,</a:t>
            </a:r>
          </a:p>
          <a:p>
            <a:pPr marL="0" indent="0">
              <a:buNone/>
            </a:pPr>
            <a:r>
              <a:rPr lang="ru-RU" i="1" dirty="0"/>
              <a:t>П</a:t>
            </a:r>
            <a:r>
              <a:rPr lang="ru-RU" i="1" dirty="0" smtClean="0"/>
              <a:t>тичьи трели соловья.</a:t>
            </a:r>
          </a:p>
          <a:p>
            <a:pPr marL="0" indent="0">
              <a:buNone/>
            </a:pPr>
            <a:r>
              <a:rPr lang="ru-RU" i="1" dirty="0" smtClean="0"/>
              <a:t>Вальс прощальной и подружку,</a:t>
            </a:r>
          </a:p>
          <a:p>
            <a:pPr marL="0" indent="0">
              <a:buNone/>
            </a:pPr>
            <a:r>
              <a:rPr lang="ru-RU" i="1" dirty="0" smtClean="0"/>
              <a:t>Что провожала в путь бойца.</a:t>
            </a:r>
          </a:p>
        </p:txBody>
      </p:sp>
      <p:pic>
        <p:nvPicPr>
          <p:cNvPr id="8194" name="Picture 2" descr="C:\Users\Борис\Documents\мама работа111\Новая папка (2)\P50704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891" y="505432"/>
            <a:ext cx="4385352" cy="5847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5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орис\Desktop\blue-sky-nature-1440x9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16"/>
          <a:stretch/>
        </p:blipFill>
        <p:spPr bwMode="auto">
          <a:xfrm>
            <a:off x="-11476" y="0"/>
            <a:ext cx="9155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Борис\Documents\мама работа111\фото\IMGP71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7" t="8797"/>
          <a:stretch/>
        </p:blipFill>
        <p:spPr bwMode="auto">
          <a:xfrm>
            <a:off x="3636066" y="1988840"/>
            <a:ext cx="5432507" cy="4083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62" y="1700808"/>
            <a:ext cx="354447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Победой кончилась война,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Те годы – позади.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Горят медали, ордена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ветеранов на груди.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Слава! Слава ветеранам!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Слава армии родной!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Развивайся флаг трехцветный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Над отчизной дорогой!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орис\Desktop\blue-white-abstract-background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7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Борис\Documents\мама работа111\Новая папка (2)\z_7ef2ae1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703852"/>
            <a:ext cx="3440217" cy="2752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63" y="260648"/>
            <a:ext cx="8260672" cy="788380"/>
          </a:xfr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ru-RU" dirty="0" smtClean="0"/>
              <a:t>Навстречу дню победы</a:t>
            </a:r>
            <a:endParaRPr lang="ru-RU" dirty="0"/>
          </a:p>
        </p:txBody>
      </p:sp>
      <p:pic>
        <p:nvPicPr>
          <p:cNvPr id="6150" name="Picture 6" descr="C:\Users\Борис\Documents\мама работа111\Новая папка (2)\z_37131e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558" y="1182468"/>
            <a:ext cx="2773482" cy="2218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51" name="Picture 7" descr="C:\Users\Борис\Documents\мама работа111\Новая папка (2)\z_e8b7097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82466"/>
            <a:ext cx="3687610" cy="29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Борис\Documents\мама работа111\Новая папка (2)\z_dfdc3e3c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812" y="4283390"/>
            <a:ext cx="1580746" cy="2107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Борис\Documents\мама работа111\Новая папка (2)\z_b4d75da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26" y="4309390"/>
            <a:ext cx="2988559" cy="2241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5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1|0.8|1.1|1|1.8|1.4|1.7|1.1|1.2|1.2|2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1|12.1|6.3|3.4|8|4.6|2.8|5|7.9|1.7|4.6|6.6|10.2|10.3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824</TotalTime>
  <Words>344</Words>
  <Application>Microsoft Office PowerPoint</Application>
  <PresentationFormat>Экран (4:3)</PresentationFormat>
  <Paragraphs>67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День победы</vt:lpstr>
      <vt:lpstr>Презентация PowerPoint</vt:lpstr>
      <vt:lpstr>Презентация PowerPoint</vt:lpstr>
      <vt:lpstr>Вечный песенный огонь</vt:lpstr>
      <vt:lpstr>Презентация PowerPoint</vt:lpstr>
      <vt:lpstr>Презентация PowerPoint</vt:lpstr>
      <vt:lpstr>Презентация PowerPoint</vt:lpstr>
      <vt:lpstr>Презентация PowerPoint</vt:lpstr>
      <vt:lpstr>Навстречу дню победы</vt:lpstr>
      <vt:lpstr>Ссылки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Борис</dc:creator>
  <cp:lastModifiedBy>Борис</cp:lastModifiedBy>
  <cp:revision>73</cp:revision>
  <dcterms:created xsi:type="dcterms:W3CDTF">2011-05-25T16:26:17Z</dcterms:created>
  <dcterms:modified xsi:type="dcterms:W3CDTF">2012-01-30T13:25:12Z</dcterms:modified>
</cp:coreProperties>
</file>