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</p:sldMasterIdLst>
  <p:sldIdLst>
    <p:sldId id="256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75" r:id="rId27"/>
    <p:sldId id="276" r:id="rId28"/>
    <p:sldId id="277" r:id="rId29"/>
    <p:sldId id="278" r:id="rId30"/>
    <p:sldId id="279" r:id="rId31"/>
    <p:sldId id="297" r:id="rId32"/>
    <p:sldId id="308" r:id="rId33"/>
    <p:sldId id="309" r:id="rId34"/>
    <p:sldId id="299" r:id="rId35"/>
    <p:sldId id="300" r:id="rId36"/>
    <p:sldId id="301" r:id="rId37"/>
    <p:sldId id="303" r:id="rId38"/>
    <p:sldId id="305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Детский школьный\DetskShk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96753"/>
            <a:ext cx="5760640" cy="12241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068960"/>
            <a:ext cx="504056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Детский школьный\DetskShkSl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274638"/>
            <a:ext cx="6624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25400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Логопедический тренинг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05064"/>
            <a:ext cx="4744616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Гаврилова Евгения Геннадиевна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  </a:t>
            </a:r>
          </a:p>
          <a:p>
            <a:pPr algn="ctr">
              <a:buNone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В пятницу мы не зевали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Глаза по кругу побежали.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Остановка, и опять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другую сторону бежать.</a:t>
            </a:r>
          </a:p>
          <a:p>
            <a:pPr algn="ctr">
              <a:buNone/>
            </a:pPr>
            <a:endParaRPr lang="ru-RU" sz="2800" i="1" dirty="0" smtClean="0"/>
          </a:p>
          <a:p>
            <a:pPr algn="ctr">
              <a:buNone/>
            </a:pPr>
            <a:r>
              <a:rPr lang="ru-RU" sz="2800" i="1" dirty="0" smtClean="0"/>
              <a:t>Поднять глаза вверх, вправо, вниз, влево и вверх; и обратно: влево, вниз, вправо и снова вверх; (совершенствует сложные движения глаз)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Хоть в субботу выходной,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Мы не ленимся с тобой.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Ищем взглядом уголки,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Чтобы бегали зрачки.</a:t>
            </a:r>
          </a:p>
          <a:p>
            <a:pPr algn="ctr">
              <a:buNone/>
            </a:pPr>
            <a:r>
              <a:rPr lang="ru-RU" i="1" dirty="0" smtClean="0"/>
              <a:t>   </a:t>
            </a:r>
            <a:r>
              <a:rPr lang="ru-RU" sz="2400" i="1" dirty="0" smtClean="0"/>
              <a:t>Посмотреть взглядом в верхний правый угол, </a:t>
            </a:r>
          </a:p>
          <a:p>
            <a:pPr algn="ctr">
              <a:buNone/>
            </a:pPr>
            <a:r>
              <a:rPr lang="ru-RU" sz="2400" i="1" dirty="0" smtClean="0"/>
              <a:t>затем нижний левый; </a:t>
            </a:r>
          </a:p>
          <a:p>
            <a:pPr algn="ctr">
              <a:buNone/>
            </a:pPr>
            <a:r>
              <a:rPr lang="ru-RU" sz="2400" i="1" dirty="0" smtClean="0"/>
              <a:t>перевести взгляд в верхний левый угол и нижний правый </a:t>
            </a:r>
          </a:p>
          <a:p>
            <a:pPr algn="ctr">
              <a:buNone/>
            </a:pPr>
            <a:r>
              <a:rPr lang="ru-RU" sz="2400" i="1" dirty="0" smtClean="0"/>
              <a:t>(совершенствует сложные движения глаз)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 </a:t>
            </a:r>
            <a:r>
              <a:rPr lang="ru-RU" sz="2800" b="1" dirty="0" smtClean="0">
                <a:solidFill>
                  <a:srgbClr val="0070C0"/>
                </a:solidFill>
              </a:rPr>
              <a:t>В воскресенье будем спать,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А потом пойдём гулять,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Чтобы глазки закалялись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Нужно воздухом дышать.</a:t>
            </a:r>
          </a:p>
          <a:p>
            <a:pPr algn="ctr">
              <a:buNone/>
            </a:pPr>
            <a:r>
              <a:rPr lang="ru-RU" sz="2400" i="1" dirty="0" smtClean="0"/>
              <a:t>  </a:t>
            </a:r>
          </a:p>
          <a:p>
            <a:pPr algn="ctr">
              <a:buNone/>
            </a:pPr>
            <a:r>
              <a:rPr lang="ru-RU" sz="2400" i="1" dirty="0" smtClean="0"/>
              <a:t>Закрыть веки, массировать их с помощью круговых движений пальцев: верхнее веко от носа к наружному краю глаз, нижнее веко от наружного края к носу, </a:t>
            </a:r>
          </a:p>
          <a:p>
            <a:pPr algn="ctr">
              <a:buNone/>
            </a:pPr>
            <a:r>
              <a:rPr lang="ru-RU" sz="2400" i="1" dirty="0" smtClean="0"/>
              <a:t>затем наоборот </a:t>
            </a:r>
          </a:p>
          <a:p>
            <a:pPr algn="ctr">
              <a:buNone/>
            </a:pPr>
            <a:r>
              <a:rPr lang="ru-RU" sz="2400" i="1" dirty="0" smtClean="0"/>
              <a:t>(расслабляет мышцы и улучшает кровообращение)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3img_16609868_14148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2996952"/>
            <a:ext cx="4873724" cy="324914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44824"/>
            <a:ext cx="9144000" cy="5013175"/>
          </a:xfrm>
        </p:spPr>
      </p:pic>
      <p:pic>
        <p:nvPicPr>
          <p:cNvPr id="5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2636912"/>
            <a:ext cx="2160240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81344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«Шину  прокололи»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сделать  легкий  вдох, выдыхая, показать, как  медленно  выходит  воздух  через  прокол  в  шине –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ш-ш-ш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Массаж лица</a:t>
            </a:r>
            <a:endParaRPr lang="ru-RU" sz="6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IMG_0004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3573016"/>
            <a:ext cx="4752528" cy="306897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2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88840"/>
            <a:ext cx="8964488" cy="460851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060848"/>
            <a:ext cx="9036496" cy="45365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1_NEW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9144000" cy="4752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3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88841"/>
            <a:ext cx="9144000" cy="4608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alchikovie_igri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9752" y="3356992"/>
            <a:ext cx="4320480" cy="28083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3_NEW_0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88840"/>
            <a:ext cx="9036496" cy="46805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02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9144000" cy="482453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16113"/>
            <a:ext cx="7560840" cy="47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712968" cy="36724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Зубы ровно мы смыкаем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заборчик получаем.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сейчас раздвинем губы,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Посчитаем наши зубы.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 без напряжения так, чтобы были видны передние верхние и нижние зубы. Удерживать губы в таком положении под счёт от 1 до 5-10.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заброчи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1916832"/>
            <a:ext cx="2541289" cy="2663825"/>
          </a:xfrm>
        </p:spPr>
      </p:pic>
      <p:pic>
        <p:nvPicPr>
          <p:cNvPr id="5" name="Рисунок 4" descr="t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1916832"/>
            <a:ext cx="2270045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360040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Подражаю я слону,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Губы хоботом тяну.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Вытянуть сомкнутые губы вперёд «трубочкой». Удерживать их в таком поло­жении под счёт от 1 до 5-10.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хоботок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060848"/>
            <a:ext cx="2304256" cy="2415362"/>
          </a:xfrm>
        </p:spPr>
      </p:pic>
      <p:pic>
        <p:nvPicPr>
          <p:cNvPr id="5" name="Рисунок 4" descr="t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2060848"/>
            <a:ext cx="2016224" cy="25490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01616"/>
            <a:ext cx="8229600" cy="3456384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Чищу зубы, чищу зубы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И снаружи, и внутри.          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    Не болели, не темнели, 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желтели чтоб 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Улыбнуться, показать зубы, широким языком медленно провести с наружной стороны зубов, имитируя чистящее движение. Так же «чистим» наружную сторону нижних зубов.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чистим зубы нижни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988840"/>
            <a:ext cx="2411760" cy="2528050"/>
          </a:xfrm>
        </p:spPr>
      </p:pic>
      <p:pic>
        <p:nvPicPr>
          <p:cNvPr id="5" name="Рисунок 4" descr="t1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1772816"/>
            <a:ext cx="2154850" cy="26450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3816424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Поперёк улыбки лёг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Отдыхает язычок.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Улыбнуться, приоткрыть рот, положить широкий передний край языка на ниж­нюю губу. Удерживать его в таком положении под счёт от 1 до 5-10.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лопатк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916832"/>
            <a:ext cx="2448272" cy="2566323"/>
          </a:xfrm>
        </p:spPr>
      </p:pic>
      <p:pic>
        <p:nvPicPr>
          <p:cNvPr id="5" name="Рисунок 4" descr="t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1916832"/>
            <a:ext cx="219573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317212_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7867" y="2205038"/>
            <a:ext cx="5028266" cy="39211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NEW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988840"/>
            <a:ext cx="8208911" cy="46805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132856"/>
            <a:ext cx="820891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844824"/>
            <a:ext cx="8640960" cy="479715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504056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Century Gothic" pitchFamily="34" charset="0"/>
              </a:rPr>
              <a:t>НАЙДИ МЕСТО ЗВУКА В СЛОВЕ</a:t>
            </a:r>
            <a:endParaRPr lang="ru-RU" sz="1800" b="1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Содержимое 3" descr="slide0021_image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852936"/>
            <a:ext cx="1628775" cy="1638300"/>
          </a:xfrm>
        </p:spPr>
      </p:pic>
      <p:pic>
        <p:nvPicPr>
          <p:cNvPr id="5" name="Рисунок 4" descr="10710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2780928"/>
            <a:ext cx="1656184" cy="1584176"/>
          </a:xfrm>
          <a:prstGeom prst="rect">
            <a:avLst/>
          </a:prstGeom>
        </p:spPr>
      </p:pic>
      <p:pic>
        <p:nvPicPr>
          <p:cNvPr id="6" name="Рисунок 5" descr="mask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2852936"/>
            <a:ext cx="1840205" cy="1656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72514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7251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47251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7251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72514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4725144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458112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4581128"/>
            <a:ext cx="4320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581128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EF58F9D58E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060848"/>
            <a:ext cx="2160240" cy="3375375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5661248"/>
            <a:ext cx="50405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661248"/>
            <a:ext cx="5040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661248"/>
            <a:ext cx="504056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5661248"/>
            <a:ext cx="5040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616530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616530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2" y="616530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616530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2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2276872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Медленно произнести слово, выделяя голосом каждый звук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Сколько звуков в слове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Первый звук [ль]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согласный, мягкий, звонкий.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Обозначается    зеленым квадратом.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Второй звук [и]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гласный, обозначается красным квадратом.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Следующий звук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[с]. Он согласный, твердый, глухой.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Обозначается синим квадратом.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Последний звук [а] </a:t>
            </a: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гласный, обозначается красным цветом.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Сколько в слове гласных звуков, сколько твердых согласных,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сколько мягких согласных звуков. 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Каждый звук подписать  буквой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536504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 Детям       купили       игрушки  .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2420888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9552" y="2924944"/>
            <a:ext cx="79928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380312" y="2708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9552" y="3068960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3573016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31840" y="3573016"/>
            <a:ext cx="2160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168" y="3573016"/>
            <a:ext cx="2376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9552" y="3789040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9552" y="4293096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331640" y="429309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347864" y="4293096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067944" y="4293096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860032" y="4293096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156176" y="4293096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948264" y="4293096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956376" y="4293096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39552" y="443711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979712" y="443711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619672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59632" y="443711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99592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275856" y="443711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635896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995936" y="443711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355976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716016" y="443711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076056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084168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444208" y="4437112"/>
            <a:ext cx="360040" cy="3600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804248" y="4437112"/>
            <a:ext cx="351656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524328" y="4437112"/>
            <a:ext cx="36004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7884368" y="4437112"/>
            <a:ext cx="360040" cy="3600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8244408" y="4437112"/>
            <a:ext cx="360040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820472" y="2924944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flipH="1">
            <a:off x="8812087" y="3573016"/>
            <a:ext cx="45719" cy="541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 flipV="1">
            <a:off x="8866186" y="4221086"/>
            <a:ext cx="45719" cy="72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 flipH="1">
            <a:off x="8846760" y="47514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Игра «Из чего салат»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Образование относительных прилагательных.                  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«Мы собрали много овощей, сейчас мы будем делать салаты».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Какой салат сделаем из капусты?              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Капустный.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свеклы?	                                                                         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векольный.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кабачков сделаем икру. Какая у нас икра?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Кабачковая.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баклажанов?                                                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Баклажанная.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картофеля сделаем пюре. Какое пюре? 	                           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Картофельное.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других овощей делаем салат. Какой  получился салат?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Овощной.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3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772816"/>
            <a:ext cx="4932040" cy="3374994"/>
          </a:xfrm>
        </p:spPr>
      </p:pic>
      <p:pic>
        <p:nvPicPr>
          <p:cNvPr id="5" name="Содержимое 3" descr="q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926038" y="4100182"/>
            <a:ext cx="4217962" cy="275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  <a:latin typeface="Comic Sans MS" pitchFamily="66" charset="0"/>
              </a:rPr>
              <a:t>Благодарю за сотрудничество!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Picture 12" descr="http://s19.rimg.info/2c645e3c46b6d52b98f796ec71a212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816384">
            <a:off x="1416620" y="3406336"/>
            <a:ext cx="1739029" cy="1589666"/>
          </a:xfrm>
          <a:prstGeom prst="rect">
            <a:avLst/>
          </a:prstGeom>
          <a:noFill/>
        </p:spPr>
      </p:pic>
      <p:pic>
        <p:nvPicPr>
          <p:cNvPr id="7" name="Picture 16" descr="http://img.liveinternet.ru/images/attach/4/11502/11502553_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27253">
            <a:off x="322867" y="2109648"/>
            <a:ext cx="1435811" cy="1435812"/>
          </a:xfrm>
          <a:prstGeom prst="rect">
            <a:avLst/>
          </a:prstGeom>
          <a:noFill/>
        </p:spPr>
      </p:pic>
      <p:pic>
        <p:nvPicPr>
          <p:cNvPr id="8" name="Picture 14" descr="http://s39.radikal.ru/i085/1006/60/ac582b9a871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645024"/>
            <a:ext cx="936353" cy="3212976"/>
          </a:xfrm>
          <a:prstGeom prst="rect">
            <a:avLst/>
          </a:prstGeom>
          <a:noFill/>
        </p:spPr>
      </p:pic>
      <p:pic>
        <p:nvPicPr>
          <p:cNvPr id="9" name="Picture 12" descr="http://s19.rimg.info/2c645e3c46b6d52b98f796ec71a212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3386">
            <a:off x="5529848" y="4926493"/>
            <a:ext cx="2070349" cy="1562600"/>
          </a:xfrm>
          <a:prstGeom prst="rect">
            <a:avLst/>
          </a:prstGeom>
          <a:noFill/>
        </p:spPr>
      </p:pic>
      <p:pic>
        <p:nvPicPr>
          <p:cNvPr id="10" name="Picture 20" descr="http://mirgif.com/jivotnie/nasekomoe-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307123">
            <a:off x="7410555" y="1659044"/>
            <a:ext cx="1656184" cy="1656184"/>
          </a:xfrm>
          <a:prstGeom prst="rect">
            <a:avLst/>
          </a:prstGeom>
          <a:noFill/>
        </p:spPr>
      </p:pic>
      <p:pic>
        <p:nvPicPr>
          <p:cNvPr id="11" name="Picture 22" descr="http://www.koolinar.ru/all_image/user_pictures/22/22374/up22374_preview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28916">
            <a:off x="119058" y="4958021"/>
            <a:ext cx="3240360" cy="1296144"/>
          </a:xfrm>
          <a:prstGeom prst="rect">
            <a:avLst/>
          </a:prstGeom>
          <a:noFill/>
        </p:spPr>
      </p:pic>
      <p:pic>
        <p:nvPicPr>
          <p:cNvPr id="12" name="Picture 18" descr="http://img-fotki.yandex.ru/get/5506/cadi-1986.7cf/0_8bd93_e007849f_S.jpg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3573016"/>
            <a:ext cx="1236627" cy="1224136"/>
          </a:xfrm>
          <a:prstGeom prst="rect">
            <a:avLst/>
          </a:prstGeom>
          <a:noFill/>
        </p:spPr>
      </p:pic>
      <p:pic>
        <p:nvPicPr>
          <p:cNvPr id="13" name="Picture 18" descr="http://img-fotki.yandex.ru/get/5506/cadi-1986.7cf/0_8bd93_e007849f_S.jpg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772634">
            <a:off x="7819573" y="4320258"/>
            <a:ext cx="123662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 с различными предметами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384376"/>
          </a:xfrm>
        </p:spPr>
        <p:txBody>
          <a:bodyPr/>
          <a:lstStyle/>
          <a:p>
            <a:r>
              <a:rPr lang="ru-RU" sz="2400" b="1" dirty="0" smtClean="0"/>
              <a:t>С колючим мячом</a:t>
            </a:r>
          </a:p>
          <a:p>
            <a:r>
              <a:rPr lang="ru-RU" sz="2400" b="1" dirty="0" smtClean="0"/>
              <a:t>Деревянный </a:t>
            </a:r>
            <a:r>
              <a:rPr lang="ru-RU" sz="2400" b="1" dirty="0" err="1" smtClean="0"/>
              <a:t>массажёр</a:t>
            </a:r>
            <a:endParaRPr lang="ru-RU" sz="2400" b="1" dirty="0" smtClean="0"/>
          </a:p>
          <a:p>
            <a:r>
              <a:rPr lang="ru-RU" sz="2400" b="1" dirty="0" smtClean="0"/>
              <a:t>Бусинки</a:t>
            </a:r>
          </a:p>
          <a:p>
            <a:r>
              <a:rPr lang="ru-RU" sz="2400" b="1" dirty="0" smtClean="0"/>
              <a:t>Кистевой эспандер</a:t>
            </a:r>
          </a:p>
          <a:p>
            <a:r>
              <a:rPr lang="ru-RU" sz="2400" b="1" dirty="0" smtClean="0"/>
              <a:t>Клавиатура компьютера и т.д.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palchikovye-1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20272" y="2708920"/>
            <a:ext cx="1695078" cy="1033584"/>
          </a:xfrm>
          <a:prstGeom prst="rect">
            <a:avLst/>
          </a:prstGeom>
        </p:spPr>
      </p:pic>
      <p:pic>
        <p:nvPicPr>
          <p:cNvPr id="6" name="Рисунок 5" descr="palchikovye-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3140968"/>
            <a:ext cx="1526684" cy="1165101"/>
          </a:xfrm>
          <a:prstGeom prst="rect">
            <a:avLst/>
          </a:prstGeom>
        </p:spPr>
      </p:pic>
      <p:pic>
        <p:nvPicPr>
          <p:cNvPr id="7" name="Рисунок 6" descr="palchikovye-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8304" y="3933056"/>
            <a:ext cx="1585028" cy="1224136"/>
          </a:xfrm>
          <a:prstGeom prst="rect">
            <a:avLst/>
          </a:prstGeom>
        </p:spPr>
      </p:pic>
      <p:pic>
        <p:nvPicPr>
          <p:cNvPr id="8" name="Рисунок 7" descr="palchikovye-7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8104" y="4725144"/>
            <a:ext cx="1595805" cy="1476578"/>
          </a:xfrm>
          <a:prstGeom prst="rect">
            <a:avLst/>
          </a:prstGeom>
        </p:spPr>
      </p:pic>
      <p:pic>
        <p:nvPicPr>
          <p:cNvPr id="9" name="Рисунок 8" descr="palchikovye-8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31640" y="5373216"/>
            <a:ext cx="2736304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3-03-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131840" y="3284984"/>
            <a:ext cx="2676525" cy="2847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3924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“Весёлая неделька” </a:t>
            </a:r>
          </a:p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Всю неделю по - порядку,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Глазки  делают зарядку.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 понедельник, как проснутся,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Глазки солнцу улыбнутся,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Вниз посмотрят на траву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И обратно в высоту.</a:t>
            </a:r>
          </a:p>
          <a:p>
            <a:pPr>
              <a:buNone/>
            </a:pPr>
            <a:r>
              <a:rPr lang="ru-RU" sz="2800" i="1" dirty="0" smtClean="0"/>
              <a:t>    Поднять глаза вверх; опустить их книзу, голова неподвижна;  (снимает глазное напряжение).</a:t>
            </a:r>
            <a:endParaRPr lang="ru-RU" sz="2800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Во вторник часики глаза,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Водят взгляд туда – сюда,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Ходят влево, ходят вправо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Не устанут никогда.</a:t>
            </a:r>
          </a:p>
          <a:p>
            <a:pPr algn="ctr">
              <a:buNone/>
            </a:pPr>
            <a:r>
              <a:rPr lang="ru-RU" sz="2800" i="1" dirty="0" smtClean="0"/>
              <a:t>Повернуть глаза в правую сторону, а затем в левую, голова неподвижна; </a:t>
            </a:r>
          </a:p>
          <a:p>
            <a:pPr algn="ctr">
              <a:buNone/>
            </a:pPr>
            <a:r>
              <a:rPr lang="ru-RU" sz="2800" i="1" dirty="0" smtClean="0"/>
              <a:t>(снимает глазное напряжение).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 среду в жмурки мы играем,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Крепко глазки закрываем.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Раз, два, три, четыре, пять,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Будем глазки открывать.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Жмуримся и открываем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Так игру мы продолжаем.</a:t>
            </a:r>
          </a:p>
          <a:p>
            <a:pPr algn="ctr">
              <a:buNone/>
            </a:pPr>
            <a:r>
              <a:rPr lang="ru-RU" sz="2800" i="1" dirty="0" smtClean="0"/>
              <a:t>Плотно закрыть глаза, досчитать да пяти и широко открыть глазки; </a:t>
            </a:r>
          </a:p>
          <a:p>
            <a:pPr algn="ctr">
              <a:buNone/>
            </a:pPr>
            <a:r>
              <a:rPr lang="ru-RU" sz="2800" i="1" dirty="0" smtClean="0"/>
              <a:t>(упражнение для снятия глазного напряжения)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851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rgbClr val="0070C0"/>
                </a:solidFill>
              </a:rPr>
              <a:t>По четвергам мы смотрим вдаль,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 это времени не жаль,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Что вблизи и что вдали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Глазки рассмотреть должны.</a:t>
            </a:r>
          </a:p>
          <a:p>
            <a:pPr algn="ctr">
              <a:buNone/>
            </a:pPr>
            <a:endParaRPr lang="ru-RU" sz="2400" i="1" dirty="0" smtClean="0"/>
          </a:p>
          <a:p>
            <a:pPr algn="ctr">
              <a:buNone/>
            </a:pPr>
            <a:r>
              <a:rPr lang="ru-RU" sz="2400" i="1" dirty="0" smtClean="0"/>
              <a:t>Смотреть прямо перед собой, поставить палец на расстояние 25-30 см. от глаз, перевести взор на кончик пальца и смотреть на него,  опустить руку. </a:t>
            </a:r>
          </a:p>
          <a:p>
            <a:pPr algn="ctr">
              <a:buNone/>
            </a:pPr>
            <a:r>
              <a:rPr lang="ru-RU" sz="2400" i="1" dirty="0" smtClean="0"/>
              <a:t>(Укрепляет мышцы глаз и совершенствует их координации)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огопедический трен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Логопедический тренинг</Template>
  <TotalTime>3</TotalTime>
  <Words>155</Words>
  <Application>Microsoft Office PowerPoint</Application>
  <PresentationFormat>Экран (4:3)</PresentationFormat>
  <Paragraphs>75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Логопедический тренинг</vt:lpstr>
      <vt:lpstr>Тема11</vt:lpstr>
      <vt:lpstr>1_Тема11</vt:lpstr>
      <vt:lpstr>2_Тема11</vt:lpstr>
      <vt:lpstr>Тема8</vt:lpstr>
      <vt:lpstr>Логопедический тренинг</vt:lpstr>
      <vt:lpstr>Пальчиковая гимнастика</vt:lpstr>
      <vt:lpstr>Слайд 3</vt:lpstr>
      <vt:lpstr> Пальчиковые игры с различными предметами </vt:lpstr>
      <vt:lpstr>Гимнастика для глаз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Дыхательная гимнастика</vt:lpstr>
      <vt:lpstr>Слайд 14</vt:lpstr>
      <vt:lpstr>Массаж лица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Зубы ровно мы смыкаем И заборчик получаем. А сейчас раздвинем губы, Посчитаем наши зубы.  Улыбнуться без напряжения так, чтобы были видны передние верхние и нижние зубы. Удерживать губы в таком положении под счёт от 1 до 5-10.  </vt:lpstr>
      <vt:lpstr>Подражаю я слону, Губы хоботом тяну.     Вытянуть сомкнутые губы вперёд «трубочкой». Удерживать их в таком поло­жении под счёт от 1 до 5-10. </vt:lpstr>
      <vt:lpstr>Чищу зубы, чищу зубы           И снаружи, и внутри.                  Не болели, не темнели,   Не желтели чтоб они.        Улыбнуться, показать зубы, широким языком медленно провести с наружной стороны зубов, имитируя чистящее движение. Так же «чистим» наружную сторону нижних зубов.    </vt:lpstr>
      <vt:lpstr>  Поперёк улыбки лёг Отдыхает язычок.     Улыбнуться, приоткрыть рот, положить широкий передний край языка на ниж­нюю губу. Удерживать его в таком положении под счёт от 1 до 5-10.  </vt:lpstr>
      <vt:lpstr>Слайд 27</vt:lpstr>
      <vt:lpstr>Слайд 28</vt:lpstr>
      <vt:lpstr>Слайд 29</vt:lpstr>
      <vt:lpstr>НАЙДИ МЕСТО ЗВУКА В СЛОВЕ</vt:lpstr>
      <vt:lpstr>Слайд 31</vt:lpstr>
      <vt:lpstr>Слайд 32</vt:lpstr>
      <vt:lpstr>Слайд 33</vt:lpstr>
      <vt:lpstr>Слайд 34</vt:lpstr>
      <vt:lpstr>Слайд 35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Логопедический тренинг</dc:title>
  <dc:creator>Пользователь</dc:creator>
  <cp:lastModifiedBy>Пользователь</cp:lastModifiedBy>
  <cp:revision>3</cp:revision>
  <dcterms:created xsi:type="dcterms:W3CDTF">2014-04-09T15:44:01Z</dcterms:created>
  <dcterms:modified xsi:type="dcterms:W3CDTF">2014-04-09T15:51:41Z</dcterms:modified>
</cp:coreProperties>
</file>