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5FDFDD-1A5C-4809-BB04-2CD257692578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BB7768-552E-4970-AF79-74B0CE2A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958166" cy="92869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Муниципальное бюджетное  </a:t>
            </a:r>
            <a:r>
              <a:rPr lang="ru-RU" sz="1800" b="1" dirty="0" smtClean="0"/>
              <a:t>дошкольное образовательное учреждение детский сад общеразвивающего вида № 29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57163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Семейный проект</a:t>
            </a:r>
          </a:p>
          <a:p>
            <a:pPr algn="ctr"/>
            <a:r>
              <a:rPr lang="ru-RU" dirty="0" smtClean="0"/>
              <a:t>« В гостях у русской народной сказки»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572008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Разработал: воспитатель старшей группы Анисимова Ольга Николаевна (соавторы: родители ,муз. руководитель, руководитель театральной студии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600076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г.Новочеркасск</a:t>
            </a:r>
          </a:p>
          <a:p>
            <a:pPr algn="ctr"/>
            <a:r>
              <a:rPr lang="ru-RU" dirty="0" smtClean="0"/>
              <a:t>2011 г.</a:t>
            </a:r>
          </a:p>
          <a:p>
            <a:endParaRPr lang="ru-RU" dirty="0"/>
          </a:p>
        </p:txBody>
      </p:sp>
      <p:pic>
        <p:nvPicPr>
          <p:cNvPr id="6" name="Рисунок 5" descr="з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071942"/>
            <a:ext cx="1076463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8001056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Родители + дети:</a:t>
            </a:r>
          </a:p>
          <a:p>
            <a:r>
              <a:rPr lang="ru-RU" sz="1800" dirty="0" smtClean="0"/>
              <a:t>Чтение и рассказывание русских народных сказок дома .</a:t>
            </a:r>
          </a:p>
          <a:p>
            <a:r>
              <a:rPr lang="ru-RU" sz="1800" dirty="0" smtClean="0"/>
              <a:t>Составление схем к сказкам.</a:t>
            </a:r>
          </a:p>
          <a:p>
            <a:r>
              <a:rPr lang="ru-RU" sz="1800" dirty="0" smtClean="0"/>
              <a:t> Совместный просмотр на </a:t>
            </a:r>
            <a:r>
              <a:rPr lang="en-US" sz="1800" dirty="0" smtClean="0"/>
              <a:t>DVD</a:t>
            </a:r>
            <a:r>
              <a:rPr lang="ru-RU" sz="1800" dirty="0" smtClean="0"/>
              <a:t> мультфильмов по </a:t>
            </a:r>
            <a:r>
              <a:rPr lang="ru-RU" sz="1800" dirty="0" err="1" smtClean="0"/>
              <a:t>р</a:t>
            </a:r>
            <a:r>
              <a:rPr lang="ru-RU" sz="1800" dirty="0" smtClean="0"/>
              <a:t>/</a:t>
            </a:r>
            <a:r>
              <a:rPr lang="ru-RU" sz="1800" dirty="0" err="1" smtClean="0"/>
              <a:t>н</a:t>
            </a:r>
            <a:r>
              <a:rPr lang="ru-RU" sz="1800" dirty="0" smtClean="0"/>
              <a:t> сказкам.</a:t>
            </a:r>
          </a:p>
          <a:p>
            <a:r>
              <a:rPr lang="ru-RU" sz="1800" dirty="0" smtClean="0"/>
              <a:t>Изготовление костюма  героя русской народной сказки.</a:t>
            </a:r>
          </a:p>
          <a:p>
            <a:r>
              <a:rPr lang="ru-RU" sz="1800" dirty="0" smtClean="0"/>
              <a:t>Семья  Ушаковых - изготовления альбома иллюстраций к сказкам.</a:t>
            </a:r>
          </a:p>
          <a:p>
            <a:r>
              <a:rPr lang="ru-RU" sz="1800" dirty="0" smtClean="0"/>
              <a:t>Семья </a:t>
            </a:r>
            <a:r>
              <a:rPr lang="ru-RU" sz="1800" dirty="0" err="1" smtClean="0"/>
              <a:t>Минькиных</a:t>
            </a:r>
            <a:r>
              <a:rPr lang="ru-RU" sz="1800" dirty="0" smtClean="0"/>
              <a:t>-  изготовления альбома </a:t>
            </a:r>
            <a:r>
              <a:rPr lang="ru-RU" sz="1800" dirty="0" err="1" smtClean="0"/>
              <a:t>потешек</a:t>
            </a:r>
            <a:r>
              <a:rPr lang="ru-RU" sz="1800" dirty="0" smtClean="0"/>
              <a:t> и поговорок по сказкам.</a:t>
            </a:r>
          </a:p>
          <a:p>
            <a:r>
              <a:rPr lang="ru-RU" sz="1800" dirty="0" smtClean="0"/>
              <a:t>Семья </a:t>
            </a:r>
            <a:r>
              <a:rPr lang="ru-RU" sz="1800" dirty="0" err="1" smtClean="0"/>
              <a:t>Сватеевых</a:t>
            </a:r>
            <a:r>
              <a:rPr lang="ru-RU" sz="1800" dirty="0" smtClean="0"/>
              <a:t> ,</a:t>
            </a:r>
            <a:r>
              <a:rPr lang="ru-RU" sz="1800" dirty="0" err="1" smtClean="0"/>
              <a:t>Бучковых</a:t>
            </a:r>
            <a:r>
              <a:rPr lang="ru-RU" sz="1800" dirty="0" smtClean="0"/>
              <a:t>, </a:t>
            </a:r>
            <a:r>
              <a:rPr lang="ru-RU" sz="1800" dirty="0" err="1" smtClean="0"/>
              <a:t>Муханько</a:t>
            </a:r>
            <a:r>
              <a:rPr lang="ru-RU" sz="1800" dirty="0" smtClean="0"/>
              <a:t>-  Изготовления настольного театра </a:t>
            </a:r>
          </a:p>
          <a:p>
            <a:r>
              <a:rPr lang="ru-RU" sz="1800" dirty="0" smtClean="0"/>
              <a:t>Семья </a:t>
            </a:r>
            <a:r>
              <a:rPr lang="ru-RU" sz="1800" dirty="0" err="1" smtClean="0"/>
              <a:t>Сибилевых</a:t>
            </a:r>
            <a:r>
              <a:rPr lang="ru-RU" sz="1800" dirty="0" smtClean="0"/>
              <a:t> - Выпуск газеты про любимого героя.</a:t>
            </a:r>
          </a:p>
          <a:p>
            <a:r>
              <a:rPr lang="ru-RU" sz="1800" dirty="0" smtClean="0"/>
              <a:t>Подготовка к театрализованному представлению.</a:t>
            </a:r>
          </a:p>
          <a:p>
            <a:r>
              <a:rPr lang="ru-RU" sz="1800" dirty="0" smtClean="0"/>
              <a:t>Оформления блюда русской народной кухни(рецепт блюда + история блюда).</a:t>
            </a:r>
          </a:p>
          <a:p>
            <a:r>
              <a:rPr lang="ru-RU" sz="1800" dirty="0" smtClean="0"/>
              <a:t>Участие в выставке «Моя любимая книга».</a:t>
            </a:r>
          </a:p>
          <a:p>
            <a:r>
              <a:rPr lang="ru-RU" sz="1800" dirty="0" smtClean="0"/>
              <a:t>Организация библиотеки «Русские народные сказки».</a:t>
            </a:r>
            <a:endParaRPr lang="ru-RU" sz="1800" dirty="0"/>
          </a:p>
        </p:txBody>
      </p:sp>
      <p:pic>
        <p:nvPicPr>
          <p:cNvPr id="5" name="Рисунок 4" descr="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4602"/>
            <a:ext cx="952488" cy="1661324"/>
          </a:xfrm>
          <a:prstGeom prst="rect">
            <a:avLst/>
          </a:prstGeom>
        </p:spPr>
      </p:pic>
      <p:pic>
        <p:nvPicPr>
          <p:cNvPr id="6" name="Рисунок 5" descr="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99" y="5214950"/>
            <a:ext cx="760100" cy="1357322"/>
          </a:xfrm>
          <a:prstGeom prst="rect">
            <a:avLst/>
          </a:prstGeom>
        </p:spPr>
      </p:pic>
      <p:pic>
        <p:nvPicPr>
          <p:cNvPr id="7" name="Рисунок 6" descr="пе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928662" cy="1229670"/>
          </a:xfrm>
          <a:prstGeom prst="rect">
            <a:avLst/>
          </a:prstGeom>
        </p:spPr>
      </p:pic>
      <p:pic>
        <p:nvPicPr>
          <p:cNvPr id="8" name="Рисунок 7" descr="P1040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357694"/>
            <a:ext cx="1905013" cy="1428760"/>
          </a:xfrm>
          <a:prstGeom prst="rect">
            <a:avLst/>
          </a:prstGeom>
        </p:spPr>
      </p:pic>
      <p:pic>
        <p:nvPicPr>
          <p:cNvPr id="9" name="Рисунок 8" descr="P10404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214951"/>
            <a:ext cx="200026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00105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Родители + воспитатель +музыкальный  руководитель + </a:t>
            </a:r>
            <a:r>
              <a:rPr lang="ru-RU" sz="1800" b="1" dirty="0" err="1" smtClean="0"/>
              <a:t>руководитель</a:t>
            </a:r>
            <a:r>
              <a:rPr lang="ru-RU" sz="1800" b="1" dirty="0" smtClean="0"/>
              <a:t> театральной студии.</a:t>
            </a:r>
          </a:p>
          <a:p>
            <a:r>
              <a:rPr lang="ru-RU" sz="1800" dirty="0" smtClean="0"/>
              <a:t>Буклет  для родителей «Роль русских народных сказок в воспитании детей дошкольного возраста».(воспитатель).</a:t>
            </a:r>
          </a:p>
          <a:p>
            <a:r>
              <a:rPr lang="ru-RU" sz="1800" dirty="0" smtClean="0"/>
              <a:t>Консультация для родителей «Как организовать театр в домашних условиях» (музыкальный руководитель).</a:t>
            </a:r>
          </a:p>
          <a:p>
            <a:r>
              <a:rPr lang="ru-RU" sz="1800" dirty="0" smtClean="0"/>
              <a:t>Памятка для родителей «Зачем детям сказки?» (воспитатель).</a:t>
            </a:r>
          </a:p>
          <a:p>
            <a:r>
              <a:rPr lang="ru-RU" sz="1800" dirty="0" smtClean="0"/>
              <a:t>Памятка для родителей  «Какие сказки читать детям 5-6 лет» (воспитатель).</a:t>
            </a:r>
          </a:p>
          <a:p>
            <a:r>
              <a:rPr lang="ru-RU" sz="1800" dirty="0" smtClean="0"/>
              <a:t>Выставка методической литературы для родителей по теме «Чтение русских народных сказок для детей 5-6 лет. (воспитатель).</a:t>
            </a:r>
          </a:p>
          <a:p>
            <a:r>
              <a:rPr lang="ru-RU" sz="1800" dirty="0" smtClean="0"/>
              <a:t>Совместные и индивидуальные репетиции «Представление героя русской народной сказки» (руководитель театральной студии.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929618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2000" b="1" dirty="0" smtClean="0"/>
              <a:t>Заключительный этап.</a:t>
            </a:r>
          </a:p>
          <a:p>
            <a:pPr algn="ctr">
              <a:buNone/>
            </a:pPr>
            <a:r>
              <a:rPr lang="ru-RU" sz="1800" dirty="0" smtClean="0"/>
              <a:t>Дети + родители + воспитатель +  музыкальный руководитель + руководитель театральной студии.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b="1" dirty="0" smtClean="0"/>
              <a:t>Презентация «Русский народный карнавал» </a:t>
            </a:r>
          </a:p>
          <a:p>
            <a:pPr algn="ctr">
              <a:buNone/>
            </a:pPr>
            <a:r>
              <a:rPr lang="ru-RU" b="1" dirty="0" smtClean="0"/>
              <a:t>музыкально-театрализованное развлечение с чаепитием.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геро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786190"/>
            <a:ext cx="221457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92961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2800" b="1" dirty="0" smtClean="0"/>
              <a:t>Рефлективный этап.</a:t>
            </a:r>
          </a:p>
          <a:p>
            <a:r>
              <a:rPr lang="ru-RU" sz="2000" dirty="0" smtClean="0"/>
              <a:t>Возрождена традиция чтения в семье.</a:t>
            </a:r>
          </a:p>
          <a:p>
            <a:r>
              <a:rPr lang="ru-RU" sz="2000" dirty="0" smtClean="0"/>
              <a:t>Организована система работы библиотеки.</a:t>
            </a:r>
          </a:p>
          <a:p>
            <a:r>
              <a:rPr lang="ru-RU" sz="2000" dirty="0" smtClean="0"/>
              <a:t>Составлен фотоальбом «Герои русских сказок».</a:t>
            </a:r>
          </a:p>
          <a:p>
            <a:r>
              <a:rPr lang="ru-RU" sz="2000" dirty="0" smtClean="0"/>
              <a:t>Собран альбом пословиц и поговорок.</a:t>
            </a:r>
          </a:p>
          <a:p>
            <a:r>
              <a:rPr lang="ru-RU" sz="2000" dirty="0" smtClean="0"/>
              <a:t>Пополнена развивающая среда: театрализованный уголок, книжный уголок.</a:t>
            </a:r>
          </a:p>
          <a:p>
            <a:r>
              <a:rPr lang="ru-RU" sz="2000" dirty="0" smtClean="0"/>
              <a:t>По результатам проекта была составлены книга «Рецепты русской народной кухни».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ля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007893"/>
            <a:ext cx="1957377" cy="202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Проект «В гостях у Русской народной сказки»</a:t>
            </a:r>
          </a:p>
          <a:p>
            <a:pPr algn="ctr"/>
            <a:r>
              <a:rPr lang="ru-RU" sz="2400" b="1" dirty="0" smtClean="0"/>
              <a:t>Средней продолжительности.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77867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Создать условия для сближение родителей, детей и педагогов в образовательном процессе, путем  включение родителей в жизнь их детей через  проектный метод.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Воспитание любви и интереса у детей к Русской сказке;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Воспитание интереса и любви к книге и чтению у детей;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речевого общения и навыков совместной деятельности, доброжелательного отношения друг к другу;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Создание положительного эмоционального фона, сплочение детей и их родителей.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6867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Пояснительная записка.</a:t>
            </a:r>
          </a:p>
          <a:p>
            <a:pPr>
              <a:buNone/>
            </a:pPr>
            <a:r>
              <a:rPr lang="ru-RU" sz="1800" dirty="0" smtClean="0"/>
              <a:t>Дошкольный возраст- особый , уникальный по своей значимости период в жизни человека, время активного познания окружающего мира, смысла человеческих отношений и сознания себя в обществе.</a:t>
            </a:r>
          </a:p>
          <a:p>
            <a:pPr>
              <a:buNone/>
            </a:pPr>
            <a:r>
              <a:rPr lang="ru-RU" sz="1800" dirty="0" smtClean="0"/>
              <a:t>Многие родители педагоги обеспокоены потерей интереса у детей к книге и чтению. Это явилось одной из составляющей данного проекта. Для дошкольника книга и ее содержание представляет интерес, чтобы он не иссяк в будущем, важно сделать его глубоким и устойчивым.</a:t>
            </a:r>
          </a:p>
          <a:p>
            <a:pPr>
              <a:buNone/>
            </a:pPr>
            <a:r>
              <a:rPr lang="ru-RU" sz="1800" dirty="0" smtClean="0"/>
              <a:t>Русские- народные сказки, наиболее интересные и актуальные для старших дошкольников, которые логично считать актуальным содержанием художественно-речевой. Игровой и социально-личностной деятельности.</a:t>
            </a:r>
          </a:p>
          <a:p>
            <a:pPr>
              <a:buNone/>
            </a:pPr>
            <a:r>
              <a:rPr lang="ru-RU" sz="1800" dirty="0" smtClean="0"/>
              <a:t>Фольклорные тексты раскрывают перед ребенком красоту и меткость русского языка, воспитывают чувство доброты, сопереживания, а так же способствуют формированию положительно-эмоциональной сферы развивающейся личности ребенка.</a:t>
            </a:r>
          </a:p>
          <a:p>
            <a:pPr>
              <a:buNone/>
            </a:pPr>
            <a:r>
              <a:rPr lang="ru-RU" sz="1800" dirty="0" smtClean="0"/>
              <a:t>Для осуществления поставленных задач по социально-личностному направлению в рамках реализации Программы «Детство», а также для удовлетворения запроса родителей (по результатам анкетирования «Определение приоритетов родителей в области педагогической грамотности») запланирован данный проект с включением родителей в воспитательно-образовательный процесс.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6867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Предполагаемый результат.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dirty="0" smtClean="0"/>
              <a:t>Активное включение детей и их родителей в реализацию проекта.</a:t>
            </a:r>
          </a:p>
          <a:p>
            <a:r>
              <a:rPr lang="ru-RU" sz="2000" dirty="0" smtClean="0"/>
              <a:t>Удовлетворение запроса родителей.</a:t>
            </a:r>
          </a:p>
          <a:p>
            <a:r>
              <a:rPr lang="ru-RU" sz="2000" dirty="0" smtClean="0"/>
              <a:t>Прямое участие родителей в педагогическом процессе.</a:t>
            </a:r>
          </a:p>
          <a:p>
            <a:r>
              <a:rPr lang="ru-RU" sz="2000" dirty="0" smtClean="0"/>
              <a:t>Формирование в сознание детей важного понятия «Семья», способствующего решению проблем, связанных с их социализацией.</a:t>
            </a:r>
          </a:p>
          <a:p>
            <a:r>
              <a:rPr lang="ru-RU" sz="2000" dirty="0" smtClean="0"/>
              <a:t>Пополнен и расширен словарного запаса детей .</a:t>
            </a:r>
          </a:p>
          <a:p>
            <a:r>
              <a:rPr lang="ru-RU" sz="2000" dirty="0" smtClean="0"/>
              <a:t>Дети проявляют интерес к устному народному творчеству.</a:t>
            </a:r>
          </a:p>
          <a:p>
            <a:r>
              <a:rPr lang="ru-RU" sz="2000" dirty="0" smtClean="0"/>
              <a:t>Возрождение в семье традиций семейного чтения.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Аналитический этап</a:t>
            </a:r>
          </a:p>
          <a:p>
            <a:r>
              <a:rPr lang="ru-RU" sz="2000" dirty="0" smtClean="0"/>
              <a:t>Анализ анкетирования родителей «Определение приоритетов родителей в области их педагогической грамотности».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Анализ программы «Детство» раздел «Ребенок входит  в мир социальных отношений» и «Ребенок и книга» 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Анализ результатов диагностирования по данным разделам.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Рекламный призыв – обращение к родителям к участию в проекте «В гостях у Русской народной сказки».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«Летучка»:родители дискуссируют, анализируют ,предлагают мероприятия и свое участие.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72494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Основной этап</a:t>
            </a:r>
          </a:p>
          <a:p>
            <a:pPr>
              <a:buNone/>
            </a:pPr>
            <a:r>
              <a:rPr lang="ru-RU" sz="2000" b="1" dirty="0" smtClean="0"/>
              <a:t>Воспитатель + дети:</a:t>
            </a:r>
          </a:p>
          <a:p>
            <a:r>
              <a:rPr lang="ru-RU" sz="1800" dirty="0" smtClean="0"/>
              <a:t>Тематические беседы ( «О каких событиях идёт речь в сказке?», «На кого из сказочных героев ты хотел бы быть похожим?» и т.д.)</a:t>
            </a:r>
          </a:p>
          <a:p>
            <a:r>
              <a:rPr lang="ru-RU" sz="1800" dirty="0" smtClean="0"/>
              <a:t>Чтение русских народных сказок.</a:t>
            </a:r>
          </a:p>
          <a:p>
            <a:r>
              <a:rPr lang="ru-RU" sz="1800" dirty="0" smtClean="0"/>
              <a:t>Словесное рисование детьми по прочитанным текстам характеров героев.</a:t>
            </a:r>
          </a:p>
          <a:p>
            <a:r>
              <a:rPr lang="ru-RU" sz="1800" dirty="0" smtClean="0"/>
              <a:t>Домысливание судьбы героя (предполагает развитие идеи автора ,домысливание дальнейшей деятельности героя в рамках тех обстоятельств ,которые описаны в книге).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P1040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357562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4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000372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40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7" y="4857760"/>
            <a:ext cx="2666986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5962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Рассматривание иллюстраций.</a:t>
            </a:r>
          </a:p>
          <a:p>
            <a:r>
              <a:rPr lang="ru-RU" sz="1800" dirty="0" smtClean="0"/>
              <a:t>Просмотр видеофильмов.</a:t>
            </a:r>
          </a:p>
          <a:p>
            <a:r>
              <a:rPr lang="ru-RU" sz="1800" dirty="0" smtClean="0"/>
              <a:t>Слушанье сказок на дисках.</a:t>
            </a:r>
          </a:p>
          <a:p>
            <a:r>
              <a:rPr lang="ru-RU" sz="1800" dirty="0" smtClean="0"/>
              <a:t>Работа на </a:t>
            </a:r>
            <a:r>
              <a:rPr lang="ru-RU" sz="1800" dirty="0" err="1" smtClean="0"/>
              <a:t>фланелеграфе</a:t>
            </a:r>
            <a:r>
              <a:rPr lang="ru-RU" sz="1800" dirty="0" smtClean="0"/>
              <a:t> :составление сказок по схемам.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 descr="P1040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40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61" y="1643050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40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500570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40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429132"/>
            <a:ext cx="2857487" cy="2143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404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500306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719274" cy="5819796"/>
          </a:xfrm>
        </p:spPr>
        <p:txBody>
          <a:bodyPr/>
          <a:lstStyle/>
          <a:p>
            <a:r>
              <a:rPr lang="ru-RU" sz="2400" dirty="0" smtClean="0"/>
              <a:t>Рисование героев русских народных сказок .</a:t>
            </a:r>
          </a:p>
          <a:p>
            <a:r>
              <a:rPr lang="ru-RU" sz="2400" dirty="0" smtClean="0"/>
              <a:t>Лепка сказочных героев.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4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гус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102979"/>
            <a:ext cx="1714480" cy="1234426"/>
          </a:xfrm>
          <a:prstGeom prst="rect">
            <a:avLst/>
          </a:prstGeom>
        </p:spPr>
      </p:pic>
      <p:pic>
        <p:nvPicPr>
          <p:cNvPr id="6" name="Рисунок 5" descr="ку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714884"/>
            <a:ext cx="2071672" cy="1657338"/>
          </a:xfrm>
          <a:prstGeom prst="rect">
            <a:avLst/>
          </a:prstGeom>
        </p:spPr>
      </p:pic>
      <p:pic>
        <p:nvPicPr>
          <p:cNvPr id="7" name="Рисунок 6" descr="ляг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143512"/>
            <a:ext cx="1528750" cy="1581466"/>
          </a:xfrm>
          <a:prstGeom prst="rect">
            <a:avLst/>
          </a:prstGeom>
        </p:spPr>
      </p:pic>
      <p:pic>
        <p:nvPicPr>
          <p:cNvPr id="8" name="Рисунок 7" descr="трм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2857496"/>
            <a:ext cx="1714479" cy="1249120"/>
          </a:xfrm>
          <a:prstGeom prst="rect">
            <a:avLst/>
          </a:prstGeom>
        </p:spPr>
      </p:pic>
      <p:pic>
        <p:nvPicPr>
          <p:cNvPr id="9" name="Рисунок 8" descr="ме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5143512"/>
            <a:ext cx="2047866" cy="144520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5214942" y="1000108"/>
            <a:ext cx="1643074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rot="10800000" flipV="1">
            <a:off x="4572000" y="4643446"/>
            <a:ext cx="428628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5400000" flipH="1" flipV="1">
            <a:off x="6000760" y="2285992"/>
            <a:ext cx="1214446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6200000" flipH="1">
            <a:off x="5750727" y="4679165"/>
            <a:ext cx="857256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1643042" y="4643446"/>
            <a:ext cx="428628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6143636" y="3571876"/>
            <a:ext cx="785818" cy="2159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5962672"/>
          </a:xfrm>
        </p:spPr>
        <p:txBody>
          <a:bodyPr/>
          <a:lstStyle/>
          <a:p>
            <a:r>
              <a:rPr lang="ru-RU" sz="1800" dirty="0" smtClean="0"/>
              <a:t>Настольно-печатные игры: «Лото» по сказкам, «Разрезные картинки», «Расскажи сказку», «</a:t>
            </a:r>
            <a:r>
              <a:rPr lang="ru-RU" sz="1800" dirty="0" err="1" smtClean="0"/>
              <a:t>Пазлы</a:t>
            </a:r>
            <a:r>
              <a:rPr lang="ru-RU" sz="1800" dirty="0" smtClean="0"/>
              <a:t>» по сказкам.</a:t>
            </a:r>
          </a:p>
          <a:p>
            <a:r>
              <a:rPr lang="ru-RU" sz="1800" dirty="0" smtClean="0"/>
              <a:t>Показ кукольного театра по сказкам.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40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0276">
            <a:off x="1285852" y="1571612"/>
            <a:ext cx="3286115" cy="2464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4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40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394">
            <a:off x="6072198" y="4214818"/>
            <a:ext cx="2762236" cy="207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40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286256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853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бюджетное  дошкольное образовательное учреждение детский сад общеразвивающего вида № 29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общеразвивающего вида № 29</dc:title>
  <dc:creator>User</dc:creator>
  <cp:lastModifiedBy>ПК</cp:lastModifiedBy>
  <cp:revision>27</cp:revision>
  <dcterms:created xsi:type="dcterms:W3CDTF">2011-01-21T17:14:17Z</dcterms:created>
  <dcterms:modified xsi:type="dcterms:W3CDTF">2013-03-19T06:10:19Z</dcterms:modified>
</cp:coreProperties>
</file>