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9B2B-B3D5-4B6E-844D-1B15389CFE2F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5B25-6731-429E-B118-49FDA3472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6B126-EC15-493A-9400-49ACA26817A2}" type="datetimeFigureOut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36638-B276-4317-B5E5-72379E022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6638-B276-4317-B5E5-72379E0226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36638-B276-4317-B5E5-72379E0226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3385-7FC0-4468-88CA-211B25D4AE91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C019-9475-41CB-A895-38E80D0F494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689D-F049-4F17-A378-1265CDEC6111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919387-76A3-4E5B-81B1-1B1B2C2362BC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E5902-CA73-461B-9794-B98370BBCCF1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60F4-5F24-4DCA-9675-87F96395892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0679-812A-4F07-BBE1-0B7A9A51BAE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2E1F-D9B8-438B-A11C-2B797DCEF9A5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D96E-F851-473F-9E5D-0DA1B8B53149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1FCA5B-DB2B-4F81-B573-5904524B2C01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A211-F660-4F8B-9A58-740CD7C4F436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9F6C77-E49E-4719-A3AE-68D74DC18CCA}" type="datetime1">
              <a:rPr lang="ru-RU" smtClean="0"/>
              <a:pPr/>
              <a:t>20.10.2013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Мой университет - </a:t>
            </a:r>
            <a:r>
              <a:rPr lang="en-US" smtClean="0"/>
              <a:t>www.moi-mummi.ru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E21C72-16DA-494C-A031-43D49DDF84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6172200" cy="13716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Микки Маус зовет на помощь</a:t>
            </a:r>
            <a:endParaRPr lang="en-US" sz="4400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Автор: Симакова Екатерина Анатольевна,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воспитатель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556792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Мультимедийный</a:t>
            </a:r>
            <a:r>
              <a:rPr lang="ru-RU" dirty="0" smtClean="0">
                <a:solidFill>
                  <a:schemeClr val="bg1"/>
                </a:solidFill>
              </a:rPr>
              <a:t> урок по математике для второй младшей группы ДОУ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345867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9744" y="3356992"/>
            <a:ext cx="2304256" cy="2736304"/>
          </a:xfrm>
          <a:prstGeom prst="rect">
            <a:avLst/>
          </a:prstGeom>
        </p:spPr>
      </p:pic>
      <p:pic>
        <p:nvPicPr>
          <p:cNvPr id="6" name="Рисунок 5" descr="babochka_khameleon_7c85ef67bf8e4245a5833bdbc756d44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1268760"/>
            <a:ext cx="952500" cy="733425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0" y="908720"/>
            <a:ext cx="3923928" cy="1008112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9938" name="Picture 2" descr="http://img1.liveinternet.ru/images/attach/c/0/41/32/41032683_1237099042_928d88a0cd89e1dcda4e95e37a39bca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12776"/>
            <a:ext cx="5751893" cy="4340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  новых   встреч   ребята!!!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kanc-olimpik.platzcart.com/shop/var/k/kanc-olimpik/attachments/7/2937/3953.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5112568" cy="3853599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63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704088"/>
            <a:ext cx="3898776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dirty="0" smtClean="0">
                <a:solidFill>
                  <a:schemeClr val="bg1"/>
                </a:solidFill>
              </a:rPr>
              <a:t>Как   сделать  из  счетных палочек    треугольник?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852936"/>
            <a:ext cx="2160240" cy="288032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BandMove1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56176" y="2924944"/>
            <a:ext cx="1885950" cy="2809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764704"/>
            <a:ext cx="2890664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Все верно!!!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У вас получилось!!!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364" name="Picture 4" descr="http://www.av.psiholog630.edusite.ru/images/triang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4788024" cy="4788024"/>
          </a:xfrm>
          <a:prstGeom prst="rect">
            <a:avLst/>
          </a:prstGeom>
          <a:noFill/>
        </p:spPr>
      </p:pic>
      <p:pic>
        <p:nvPicPr>
          <p:cNvPr id="12" name="Рисунок 11" descr="310592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124744"/>
            <a:ext cx="1238250" cy="990600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75856" y="1916832"/>
            <a:ext cx="4097514" cy="41764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3322712" cy="316835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Под   полом таится –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кошки    боится,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Кто это???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А  мышки  очень   любят играть в   прятки!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Давайте   их  поищем?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aby-doma.ru/img/p/926-1171-thick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93096"/>
            <a:ext cx="2016223" cy="2016223"/>
          </a:xfrm>
          <a:prstGeom prst="rect">
            <a:avLst/>
          </a:prstGeom>
          <a:noFill/>
        </p:spPr>
      </p:pic>
      <p:pic>
        <p:nvPicPr>
          <p:cNvPr id="5" name="Рисунок 4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573016"/>
            <a:ext cx="1485900" cy="1562100"/>
          </a:xfrm>
          <a:prstGeom prst="rect">
            <a:avLst/>
          </a:prstGeom>
        </p:spPr>
      </p:pic>
      <p:pic>
        <p:nvPicPr>
          <p:cNvPr id="17412" name="Picture 4" descr="http://i3.imgbb.ru/img8/c/e/f/cefae0fac3edf792cb86acc1e7296700_112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717032"/>
            <a:ext cx="2664296" cy="2664296"/>
          </a:xfrm>
          <a:prstGeom prst="rect">
            <a:avLst/>
          </a:prstGeom>
          <a:noFill/>
        </p:spPr>
      </p:pic>
      <p:pic>
        <p:nvPicPr>
          <p:cNvPr id="7" name="Рисунок 6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869160"/>
            <a:ext cx="1485900" cy="1562100"/>
          </a:xfrm>
          <a:prstGeom prst="rect">
            <a:avLst/>
          </a:prstGeom>
        </p:spPr>
      </p:pic>
      <p:pic>
        <p:nvPicPr>
          <p:cNvPr id="17414" name="Picture 6" descr="http://www.123magazin.ru/bigpics/3f90f79e-9d84-11e0-9d19-00145e1888c3_3f90f7a0-9d84-11e0-9d19-00145e1888c3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573016"/>
            <a:ext cx="1995074" cy="2562167"/>
          </a:xfrm>
          <a:prstGeom prst="rect">
            <a:avLst/>
          </a:prstGeom>
          <a:noFill/>
        </p:spPr>
      </p:pic>
      <p:pic>
        <p:nvPicPr>
          <p:cNvPr id="10" name="Рисунок 9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420888"/>
            <a:ext cx="1485900" cy="1562100"/>
          </a:xfrm>
          <a:prstGeom prst="rect">
            <a:avLst/>
          </a:prstGeom>
        </p:spPr>
      </p:pic>
      <p:pic>
        <p:nvPicPr>
          <p:cNvPr id="17418" name="Picture 10" descr="http://i079.radikal.ru/1101/f6/fa330ef3a36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32656"/>
            <a:ext cx="2541662" cy="2541662"/>
          </a:xfrm>
          <a:prstGeom prst="rect">
            <a:avLst/>
          </a:prstGeom>
          <a:noFill/>
        </p:spPr>
      </p:pic>
      <p:pic>
        <p:nvPicPr>
          <p:cNvPr id="12" name="Рисунок 11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196752"/>
            <a:ext cx="1485900" cy="1562100"/>
          </a:xfrm>
          <a:prstGeom prst="rect">
            <a:avLst/>
          </a:prstGeom>
        </p:spPr>
      </p:pic>
      <p:pic>
        <p:nvPicPr>
          <p:cNvPr id="17422" name="Picture 14" descr="http://www.argomeb.ru/images/data/cat/147_big_12689143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980728"/>
            <a:ext cx="1883050" cy="1934406"/>
          </a:xfrm>
          <a:prstGeom prst="rect">
            <a:avLst/>
          </a:prstGeom>
          <a:noFill/>
        </p:spPr>
      </p:pic>
      <p:pic>
        <p:nvPicPr>
          <p:cNvPr id="15" name="Рисунок 14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268760"/>
            <a:ext cx="1485900" cy="1562100"/>
          </a:xfrm>
          <a:prstGeom prst="rect">
            <a:avLst/>
          </a:prstGeom>
        </p:spPr>
      </p:pic>
      <p:pic>
        <p:nvPicPr>
          <p:cNvPr id="17424" name="Picture 16" descr="http://www.neosvet.ru/UserFiles/Image/106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188640"/>
            <a:ext cx="1872208" cy="1872208"/>
          </a:xfrm>
          <a:prstGeom prst="rect">
            <a:avLst/>
          </a:prstGeom>
          <a:noFill/>
        </p:spPr>
      </p:pic>
      <p:pic>
        <p:nvPicPr>
          <p:cNvPr id="17" name="Рисунок 16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-315416"/>
            <a:ext cx="1485900" cy="1562100"/>
          </a:xfrm>
          <a:prstGeom prst="rect">
            <a:avLst/>
          </a:prstGeom>
        </p:spPr>
      </p:pic>
      <p:pic>
        <p:nvPicPr>
          <p:cNvPr id="18" name="Рисунок 17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797152"/>
            <a:ext cx="1485900" cy="1562100"/>
          </a:xfrm>
          <a:prstGeom prst="rect">
            <a:avLst/>
          </a:prstGeom>
        </p:spPr>
      </p:pic>
      <p:pic>
        <p:nvPicPr>
          <p:cNvPr id="19" name="Рисунок 18" descr="24ff25697f1000eecaf71d819965ba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797152"/>
            <a:ext cx="1485900" cy="1562100"/>
          </a:xfrm>
          <a:prstGeom prst="rect">
            <a:avLst/>
          </a:prstGeom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kolokolchi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t1.tagstat.com/image02/6/3e7c/800d002xzV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442" y="-243408"/>
            <a:ext cx="3397558" cy="226503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0"/>
            <a:ext cx="5915000" cy="118296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Физминутка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66247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Вышла мышка как-то раз (шаг на месте или с продвижением)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Поглядеть который час . (повороты вправо-влево)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Раз, два, три, четыре, (хлопки руками над головой)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Мышки дернули за гири (наклоны  туловища  вправо  и  влево)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Вдруг раздался страшный звон: (хлопки перед собой)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Убежали мышки вон. (беговые упражнения).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img219.imageshack.us/img219/1929/2vk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286" y="1700808"/>
            <a:ext cx="1504366" cy="1267966"/>
          </a:xfrm>
          <a:prstGeom prst="rect">
            <a:avLst/>
          </a:prstGeom>
          <a:noFill/>
        </p:spPr>
      </p:pic>
      <p:pic>
        <p:nvPicPr>
          <p:cNvPr id="36870" name="Picture 6" descr="http://img-fotki.yandex.ru/get/6207/23869276.37/0_87dc3_f5e39567_S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356244"/>
            <a:ext cx="1512168" cy="1460619"/>
          </a:xfrm>
          <a:prstGeom prst="rect">
            <a:avLst/>
          </a:prstGeom>
          <a:noFill/>
        </p:spPr>
      </p:pic>
      <p:pic>
        <p:nvPicPr>
          <p:cNvPr id="36876" name="Picture 12" descr="http://th450.photobucket.com/albums/qq223/imagetony48/Animations/Christmas%20and%20winter%20animations/th_Penguin-clapping-animatio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944888"/>
            <a:ext cx="1728192" cy="1728193"/>
          </a:xfrm>
          <a:prstGeom prst="rect">
            <a:avLst/>
          </a:prstGeom>
          <a:noFill/>
        </p:spPr>
      </p:pic>
      <p:pic>
        <p:nvPicPr>
          <p:cNvPr id="36874" name="Picture 10" descr="http://img1.liveinternet.ru/images/attach/c/3/75/863/75863943_homyachok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032"/>
            <a:ext cx="1066373" cy="818382"/>
          </a:xfrm>
          <a:prstGeom prst="rect">
            <a:avLst/>
          </a:prstGeom>
          <a:noFill/>
        </p:spPr>
      </p:pic>
      <p:pic>
        <p:nvPicPr>
          <p:cNvPr id="36872" name="Picture 8" descr="http://zhongguowenhua.free.fr/phpBB3/images/smilies/sourisnui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5" y="5229200"/>
            <a:ext cx="2499909" cy="1363589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ьная выноска 7"/>
          <p:cNvSpPr/>
          <p:nvPr/>
        </p:nvSpPr>
        <p:spPr>
          <a:xfrm>
            <a:off x="3131840" y="2132856"/>
            <a:ext cx="3816424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971600" y="6662737"/>
          <a:ext cx="2852738" cy="390525"/>
        </p:xfrm>
        <a:graphic>
          <a:graphicData uri="http://schemas.openxmlformats.org/presentationml/2006/ole">
            <p:oleObj spid="_x0000_s16386" name="Диаграмма" r:id="rId5" imgW="2857594" imgH="914535" progId="MSGraph.Chart.8">
              <p:embed followColorScheme="full"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4186808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Летом  в болоте вы ее найдете,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Зеленая квакушка.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Кто это???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ЛЯГУШКА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Jumping-frog-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573016"/>
            <a:ext cx="2808312" cy="2390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2708920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Ребята! Помогите всем лягушкам, моим зеленым подружкам найти свои листочки!!!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65" y="692696"/>
            <a:ext cx="3697555" cy="2550503"/>
          </a:xfrm>
          <a:prstGeom prst="rect">
            <a:avLst/>
          </a:prstGeom>
          <a:noFill/>
        </p:spPr>
      </p:pic>
      <p:pic>
        <p:nvPicPr>
          <p:cNvPr id="17412" name="Picture 4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3653738" cy="2520279"/>
          </a:xfrm>
          <a:prstGeom prst="rect">
            <a:avLst/>
          </a:prstGeom>
          <a:noFill/>
        </p:spPr>
      </p:pic>
      <p:pic>
        <p:nvPicPr>
          <p:cNvPr id="17414" name="Picture 6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0648"/>
            <a:ext cx="4248472" cy="2930515"/>
          </a:xfrm>
          <a:prstGeom prst="rect">
            <a:avLst/>
          </a:prstGeom>
          <a:noFill/>
        </p:spPr>
      </p:pic>
      <p:pic>
        <p:nvPicPr>
          <p:cNvPr id="7" name="Рисунок 6" descr="cdc67233a066e758948048a5f1dcf9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1398265" cy="1372609"/>
          </a:xfrm>
          <a:prstGeom prst="rect">
            <a:avLst/>
          </a:prstGeom>
        </p:spPr>
      </p:pic>
      <p:pic>
        <p:nvPicPr>
          <p:cNvPr id="8" name="Рисунок 7" descr="cdc67233a066e758948048a5f1dcf9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434286"/>
            <a:ext cx="1326257" cy="1301922"/>
          </a:xfrm>
          <a:prstGeom prst="rect">
            <a:avLst/>
          </a:prstGeom>
        </p:spPr>
      </p:pic>
      <p:pic>
        <p:nvPicPr>
          <p:cNvPr id="9" name="Рисунок 8" descr="cdc67233a066e758948048a5f1dcf9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969224"/>
            <a:ext cx="1368152" cy="1343048"/>
          </a:xfrm>
          <a:prstGeom prst="rect">
            <a:avLst/>
          </a:prstGeom>
        </p:spPr>
      </p:pic>
      <p:pic>
        <p:nvPicPr>
          <p:cNvPr id="10" name="Рисунок 9" descr="cdc67233a066e758948048a5f1dcf9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725144"/>
            <a:ext cx="1629094" cy="1599203"/>
          </a:xfrm>
          <a:prstGeom prst="rect">
            <a:avLst/>
          </a:prstGeom>
        </p:spPr>
      </p:pic>
      <p:pic>
        <p:nvPicPr>
          <p:cNvPr id="11" name="Рисунок 10" descr="cdc67233a066e758948048a5f1dcf93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085184"/>
            <a:ext cx="1470273" cy="14432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5696" y="4766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Сколько  листочков?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6"/>
          </p:nvPr>
        </p:nvSpPr>
        <p:spPr>
          <a:xfrm>
            <a:off x="5364088" y="6309320"/>
            <a:ext cx="3581400" cy="384048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5532806" cy="3816424"/>
          </a:xfrm>
          <a:prstGeom prst="rect">
            <a:avLst/>
          </a:prstGeom>
          <a:noFill/>
        </p:spPr>
      </p:pic>
      <p:pic>
        <p:nvPicPr>
          <p:cNvPr id="5" name="Picture 2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548680"/>
            <a:ext cx="5219628" cy="3600400"/>
          </a:xfrm>
          <a:prstGeom prst="rect">
            <a:avLst/>
          </a:prstGeom>
          <a:noFill/>
        </p:spPr>
      </p:pic>
      <p:pic>
        <p:nvPicPr>
          <p:cNvPr id="6" name="Picture 2" descr="http://www.abc-color.com/image/coloring/flowers/004/water-lilies/water-lilies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5054658" cy="3486607"/>
          </a:xfrm>
          <a:prstGeom prst="rect">
            <a:avLst/>
          </a:prstGeom>
          <a:noFill/>
        </p:spPr>
      </p:pic>
      <p:pic>
        <p:nvPicPr>
          <p:cNvPr id="7" name="Рисунок 6" descr="cdc67233a066e758948048a5f1dcf9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068960"/>
            <a:ext cx="1398265" cy="1372609"/>
          </a:xfrm>
          <a:prstGeom prst="rect">
            <a:avLst/>
          </a:prstGeom>
        </p:spPr>
      </p:pic>
      <p:pic>
        <p:nvPicPr>
          <p:cNvPr id="8" name="Рисунок 7" descr="cdc67233a066e758948048a5f1dcf9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764704"/>
            <a:ext cx="1398265" cy="1372609"/>
          </a:xfrm>
          <a:prstGeom prst="rect">
            <a:avLst/>
          </a:prstGeom>
        </p:spPr>
      </p:pic>
      <p:pic>
        <p:nvPicPr>
          <p:cNvPr id="9" name="Рисунок 8" descr="cdc67233a066e758948048a5f1dcf9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725144"/>
            <a:ext cx="1398265" cy="1372609"/>
          </a:xfrm>
          <a:prstGeom prst="rect">
            <a:avLst/>
          </a:prstGeom>
        </p:spPr>
      </p:pic>
      <p:pic>
        <p:nvPicPr>
          <p:cNvPr id="10" name="Рисунок 9" descr="cdc67233a066e758948048a5f1dcf9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276872"/>
            <a:ext cx="1398265" cy="1372609"/>
          </a:xfrm>
          <a:prstGeom prst="rect">
            <a:avLst/>
          </a:prstGeom>
        </p:spPr>
      </p:pic>
      <p:pic>
        <p:nvPicPr>
          <p:cNvPr id="11" name="Рисунок 10" descr="cdc67233a066e758948048a5f1dcf93b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76672"/>
            <a:ext cx="1398265" cy="1372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568" y="18864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Чего  больше? Листочков или лягушат?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44" y="5229200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ПОРОВНУ! Сколько листочков, столько и лягушат!!!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476</TotalTime>
  <Words>139</Words>
  <Application>Microsoft Office PowerPoint</Application>
  <PresentationFormat>Экран (4:3)</PresentationFormat>
  <Paragraphs>31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Бумажная</vt:lpstr>
      <vt:lpstr>Диаграмма</vt:lpstr>
      <vt:lpstr>Мультимедийный урок по математике для второй младшей группы ДОУ</vt:lpstr>
      <vt:lpstr>  Как   сделать  из  счетных палочек    треугольник?</vt:lpstr>
      <vt:lpstr>Все верно!!! У вас получилось!!!</vt:lpstr>
      <vt:lpstr>Под   полом таится –  кошки    боится, Кто это???     А  мышки  очень   любят играть в   прятки! Давайте   их  поищем?</vt:lpstr>
      <vt:lpstr>Слайд 5</vt:lpstr>
      <vt:lpstr>Физминутка</vt:lpstr>
      <vt:lpstr>Летом  в болоте вы ее найдете,  Зеленая квакушка.  Кто это??? ЛЯГУШКА </vt:lpstr>
      <vt:lpstr>Слайд 8</vt:lpstr>
      <vt:lpstr>Слайд 9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Мультимедийный урок по математике для второй младшей группы ДОУ</dc:title>
  <dc:creator>1</dc:creator>
  <cp:lastModifiedBy>1</cp:lastModifiedBy>
  <cp:revision>28</cp:revision>
  <dcterms:created xsi:type="dcterms:W3CDTF">2012-11-24T15:37:33Z</dcterms:created>
  <dcterms:modified xsi:type="dcterms:W3CDTF">2013-10-20T10:53:57Z</dcterms:modified>
</cp:coreProperties>
</file>