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8" r:id="rId14"/>
    <p:sldId id="283" r:id="rId15"/>
    <p:sldId id="28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F66A6-11D2-4117-BD17-1C07CF65B0A5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BF1B9C-0BDE-422F-AFC7-E4DFA0D24FB7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Поддержка разнообразия детства </a:t>
          </a:r>
          <a:endParaRPr lang="ru-RU" b="1" dirty="0">
            <a:latin typeface="Bookman Old Style" pitchFamily="18" charset="0"/>
          </a:endParaRPr>
        </a:p>
      </dgm:t>
    </dgm:pt>
    <dgm:pt modelId="{BA3070D4-498C-49E8-A4F1-8F2C945DB0E8}" type="parTrans" cxnId="{5C451B60-4AC9-4DAA-84D2-5337EADE127D}">
      <dgm:prSet/>
      <dgm:spPr/>
      <dgm:t>
        <a:bodyPr/>
        <a:lstStyle/>
        <a:p>
          <a:endParaRPr lang="ru-RU"/>
        </a:p>
      </dgm:t>
    </dgm:pt>
    <dgm:pt modelId="{BCBD79BC-2616-4A37-ABDA-1A1064466ABC}" type="sibTrans" cxnId="{5C451B60-4AC9-4DAA-84D2-5337EADE127D}">
      <dgm:prSet/>
      <dgm:spPr/>
      <dgm:t>
        <a:bodyPr/>
        <a:lstStyle/>
        <a:p>
          <a:endParaRPr lang="ru-RU"/>
        </a:p>
      </dgm:t>
    </dgm:pt>
    <dgm:pt modelId="{6339EB28-753D-45F2-9EEC-CF398BD2DD28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Личностно-развивающий и гуманистический характер взаимодействия взрослых</a:t>
          </a:r>
          <a:endParaRPr lang="ru-RU" b="1" dirty="0">
            <a:latin typeface="Bookman Old Style" pitchFamily="18" charset="0"/>
          </a:endParaRPr>
        </a:p>
      </dgm:t>
    </dgm:pt>
    <dgm:pt modelId="{6B2D09F1-5EB8-4894-A52A-09729841E4C2}" type="parTrans" cxnId="{795943FC-1819-454A-87A9-007386E3F5DA}">
      <dgm:prSet/>
      <dgm:spPr/>
      <dgm:t>
        <a:bodyPr/>
        <a:lstStyle/>
        <a:p>
          <a:endParaRPr lang="ru-RU"/>
        </a:p>
      </dgm:t>
    </dgm:pt>
    <dgm:pt modelId="{7C41C672-6293-4922-8635-280FB11CDB90}" type="sibTrans" cxnId="{795943FC-1819-454A-87A9-007386E3F5DA}">
      <dgm:prSet/>
      <dgm:spPr/>
      <dgm:t>
        <a:bodyPr/>
        <a:lstStyle/>
        <a:p>
          <a:endParaRPr lang="ru-RU"/>
        </a:p>
      </dgm:t>
    </dgm:pt>
    <dgm:pt modelId="{5AEAF93C-52A2-4412-B898-026134B05ECF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</a:r>
          <a:endParaRPr lang="ru-RU" b="1" dirty="0">
            <a:latin typeface="Bookman Old Style" pitchFamily="18" charset="0"/>
          </a:endParaRPr>
        </a:p>
      </dgm:t>
    </dgm:pt>
    <dgm:pt modelId="{970DF57D-2605-4896-BF70-5DD0E4A2D4C7}" type="parTrans" cxnId="{B8D2DBBB-E29C-4750-9FDC-565566C3181E}">
      <dgm:prSet/>
      <dgm:spPr/>
      <dgm:t>
        <a:bodyPr/>
        <a:lstStyle/>
        <a:p>
          <a:endParaRPr lang="ru-RU"/>
        </a:p>
      </dgm:t>
    </dgm:pt>
    <dgm:pt modelId="{2F3A039A-BA88-4EDF-A087-9EAEC8D9DB45}" type="sibTrans" cxnId="{B8D2DBBB-E29C-4750-9FDC-565566C3181E}">
      <dgm:prSet/>
      <dgm:spPr/>
      <dgm:t>
        <a:bodyPr/>
        <a:lstStyle/>
        <a:p>
          <a:endParaRPr lang="ru-RU"/>
        </a:p>
      </dgm:t>
    </dgm:pt>
    <dgm:pt modelId="{C83FE39B-95C2-4D7D-B4AD-4442453AE64D}">
      <dgm:prSet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Уважение личности ребенка</a:t>
          </a:r>
          <a:endParaRPr lang="ru-RU" b="1" dirty="0">
            <a:latin typeface="Bookman Old Style" pitchFamily="18" charset="0"/>
          </a:endParaRPr>
        </a:p>
      </dgm:t>
    </dgm:pt>
    <dgm:pt modelId="{98D18DAB-F695-420A-BBB4-428F584416A7}" type="parTrans" cxnId="{44ABFFAD-4521-4030-A320-8948892B0DC5}">
      <dgm:prSet/>
      <dgm:spPr/>
      <dgm:t>
        <a:bodyPr/>
        <a:lstStyle/>
        <a:p>
          <a:endParaRPr lang="ru-RU"/>
        </a:p>
      </dgm:t>
    </dgm:pt>
    <dgm:pt modelId="{5AD8A9C8-3EE9-48BA-9FE9-6B302E3D89C7}" type="sibTrans" cxnId="{44ABFFAD-4521-4030-A320-8948892B0DC5}">
      <dgm:prSet/>
      <dgm:spPr/>
      <dgm:t>
        <a:bodyPr/>
        <a:lstStyle/>
        <a:p>
          <a:endParaRPr lang="ru-RU"/>
        </a:p>
      </dgm:t>
    </dgm:pt>
    <dgm:pt modelId="{F5B72B3E-644E-4F5C-9AC1-04CF33B302F9}" type="pres">
      <dgm:prSet presAssocID="{96EF66A6-11D2-4117-BD17-1C07CF65B0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5A083-89CF-4606-B50A-511B23D1BB3B}" type="pres">
      <dgm:prSet presAssocID="{55BF1B9C-0BDE-422F-AFC7-E4DFA0D24F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D5502-D0BF-4859-A4FB-33DA6E2C3003}" type="pres">
      <dgm:prSet presAssocID="{BCBD79BC-2616-4A37-ABDA-1A1064466ABC}" presName="sibTrans" presStyleCnt="0"/>
      <dgm:spPr/>
    </dgm:pt>
    <dgm:pt modelId="{4A0F1367-E3CA-4F6B-A306-E3AD18508154}" type="pres">
      <dgm:prSet presAssocID="{6339EB28-753D-45F2-9EEC-CF398BD2DD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F8440-76C0-4F7A-85E7-388C6DABFE87}" type="pres">
      <dgm:prSet presAssocID="{7C41C672-6293-4922-8635-280FB11CDB90}" presName="sibTrans" presStyleCnt="0"/>
      <dgm:spPr/>
    </dgm:pt>
    <dgm:pt modelId="{4CF99B28-E78E-4286-BD7C-3E3A3256531A}" type="pres">
      <dgm:prSet presAssocID="{C83FE39B-95C2-4D7D-B4AD-4442453AE6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A681-A443-4236-B632-EEF01E59DB3B}" type="pres">
      <dgm:prSet presAssocID="{5AD8A9C8-3EE9-48BA-9FE9-6B302E3D89C7}" presName="sibTrans" presStyleCnt="0"/>
      <dgm:spPr/>
    </dgm:pt>
    <dgm:pt modelId="{24A46FDF-6288-43E2-A6A2-F18A1066A4FA}" type="pres">
      <dgm:prSet presAssocID="{5AEAF93C-52A2-4412-B898-026134B05E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51B60-4AC9-4DAA-84D2-5337EADE127D}" srcId="{96EF66A6-11D2-4117-BD17-1C07CF65B0A5}" destId="{55BF1B9C-0BDE-422F-AFC7-E4DFA0D24FB7}" srcOrd="0" destOrd="0" parTransId="{BA3070D4-498C-49E8-A4F1-8F2C945DB0E8}" sibTransId="{BCBD79BC-2616-4A37-ABDA-1A1064466ABC}"/>
    <dgm:cxn modelId="{2E378680-E89B-4C0F-B747-5B269377EAD0}" type="presOf" srcId="{96EF66A6-11D2-4117-BD17-1C07CF65B0A5}" destId="{F5B72B3E-644E-4F5C-9AC1-04CF33B302F9}" srcOrd="0" destOrd="0" presId="urn:microsoft.com/office/officeart/2005/8/layout/default#1"/>
    <dgm:cxn modelId="{44ABFFAD-4521-4030-A320-8948892B0DC5}" srcId="{96EF66A6-11D2-4117-BD17-1C07CF65B0A5}" destId="{C83FE39B-95C2-4D7D-B4AD-4442453AE64D}" srcOrd="2" destOrd="0" parTransId="{98D18DAB-F695-420A-BBB4-428F584416A7}" sibTransId="{5AD8A9C8-3EE9-48BA-9FE9-6B302E3D89C7}"/>
    <dgm:cxn modelId="{B8D2DBBB-E29C-4750-9FDC-565566C3181E}" srcId="{96EF66A6-11D2-4117-BD17-1C07CF65B0A5}" destId="{5AEAF93C-52A2-4412-B898-026134B05ECF}" srcOrd="3" destOrd="0" parTransId="{970DF57D-2605-4896-BF70-5DD0E4A2D4C7}" sibTransId="{2F3A039A-BA88-4EDF-A087-9EAEC8D9DB45}"/>
    <dgm:cxn modelId="{795943FC-1819-454A-87A9-007386E3F5DA}" srcId="{96EF66A6-11D2-4117-BD17-1C07CF65B0A5}" destId="{6339EB28-753D-45F2-9EEC-CF398BD2DD28}" srcOrd="1" destOrd="0" parTransId="{6B2D09F1-5EB8-4894-A52A-09729841E4C2}" sibTransId="{7C41C672-6293-4922-8635-280FB11CDB90}"/>
    <dgm:cxn modelId="{A7DA5536-7736-493C-A7A3-E53820C63056}" type="presOf" srcId="{55BF1B9C-0BDE-422F-AFC7-E4DFA0D24FB7}" destId="{A3B5A083-89CF-4606-B50A-511B23D1BB3B}" srcOrd="0" destOrd="0" presId="urn:microsoft.com/office/officeart/2005/8/layout/default#1"/>
    <dgm:cxn modelId="{A240460B-367A-4923-AD2B-9809637D94F9}" type="presOf" srcId="{6339EB28-753D-45F2-9EEC-CF398BD2DD28}" destId="{4A0F1367-E3CA-4F6B-A306-E3AD18508154}" srcOrd="0" destOrd="0" presId="urn:microsoft.com/office/officeart/2005/8/layout/default#1"/>
    <dgm:cxn modelId="{7EBBF867-0E14-477F-B2E3-1937C141EAC0}" type="presOf" srcId="{C83FE39B-95C2-4D7D-B4AD-4442453AE64D}" destId="{4CF99B28-E78E-4286-BD7C-3E3A3256531A}" srcOrd="0" destOrd="0" presId="urn:microsoft.com/office/officeart/2005/8/layout/default#1"/>
    <dgm:cxn modelId="{40BA9797-4145-47BD-8284-678A4ED46515}" type="presOf" srcId="{5AEAF93C-52A2-4412-B898-026134B05ECF}" destId="{24A46FDF-6288-43E2-A6A2-F18A1066A4FA}" srcOrd="0" destOrd="0" presId="urn:microsoft.com/office/officeart/2005/8/layout/default#1"/>
    <dgm:cxn modelId="{84CEF93E-986A-43E2-89AB-5A689A99CEC9}" type="presParOf" srcId="{F5B72B3E-644E-4F5C-9AC1-04CF33B302F9}" destId="{A3B5A083-89CF-4606-B50A-511B23D1BB3B}" srcOrd="0" destOrd="0" presId="urn:microsoft.com/office/officeart/2005/8/layout/default#1"/>
    <dgm:cxn modelId="{B46BFC18-70CE-43DB-A29A-1A58C8D35D55}" type="presParOf" srcId="{F5B72B3E-644E-4F5C-9AC1-04CF33B302F9}" destId="{830D5502-D0BF-4859-A4FB-33DA6E2C3003}" srcOrd="1" destOrd="0" presId="urn:microsoft.com/office/officeart/2005/8/layout/default#1"/>
    <dgm:cxn modelId="{55014652-D5AD-440D-AACA-EAF1907E78BE}" type="presParOf" srcId="{F5B72B3E-644E-4F5C-9AC1-04CF33B302F9}" destId="{4A0F1367-E3CA-4F6B-A306-E3AD18508154}" srcOrd="2" destOrd="0" presId="urn:microsoft.com/office/officeart/2005/8/layout/default#1"/>
    <dgm:cxn modelId="{6EC489BF-88F8-433D-9690-1C08EEDE55D1}" type="presParOf" srcId="{F5B72B3E-644E-4F5C-9AC1-04CF33B302F9}" destId="{F53F8440-76C0-4F7A-85E7-388C6DABFE87}" srcOrd="3" destOrd="0" presId="urn:microsoft.com/office/officeart/2005/8/layout/default#1"/>
    <dgm:cxn modelId="{24DBFDEE-FE5B-4714-A377-B96D9F8C7CFC}" type="presParOf" srcId="{F5B72B3E-644E-4F5C-9AC1-04CF33B302F9}" destId="{4CF99B28-E78E-4286-BD7C-3E3A3256531A}" srcOrd="4" destOrd="0" presId="urn:microsoft.com/office/officeart/2005/8/layout/default#1"/>
    <dgm:cxn modelId="{131E2DA5-9C41-4535-831C-CDDF7864CD19}" type="presParOf" srcId="{F5B72B3E-644E-4F5C-9AC1-04CF33B302F9}" destId="{CB65A681-A443-4236-B632-EEF01E59DB3B}" srcOrd="5" destOrd="0" presId="urn:microsoft.com/office/officeart/2005/8/layout/default#1"/>
    <dgm:cxn modelId="{68B7ADFF-B924-4867-9BDA-3AE41AA0A874}" type="presParOf" srcId="{F5B72B3E-644E-4F5C-9AC1-04CF33B302F9}" destId="{24A46FDF-6288-43E2-A6A2-F18A1066A4FA}" srcOrd="6" destOrd="0" presId="urn:microsoft.com/office/officeart/2005/8/layout/default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F3288-29C1-4356-9265-4B205B0D0981}" type="doc">
      <dgm:prSet loTypeId="urn:microsoft.com/office/officeart/2005/8/layout/default#5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E82479FC-26B4-47CF-B028-C7F433C6D38D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Охрана и укрепления физического и психического здоровья детей</a:t>
          </a:r>
          <a:endParaRPr lang="ru-RU" b="1" dirty="0">
            <a:latin typeface="Bookman Old Style" pitchFamily="18" charset="0"/>
          </a:endParaRPr>
        </a:p>
      </dgm:t>
    </dgm:pt>
    <dgm:pt modelId="{B534A7F0-C27B-447B-9284-CAB16C7D6A81}" type="parTrans" cxnId="{9729C383-BFB5-4B8D-A6EB-2C4E28D0FD65}">
      <dgm:prSet/>
      <dgm:spPr/>
      <dgm:t>
        <a:bodyPr/>
        <a:lstStyle/>
        <a:p>
          <a:endParaRPr lang="ru-RU"/>
        </a:p>
      </dgm:t>
    </dgm:pt>
    <dgm:pt modelId="{000C9E4D-706B-47EE-A229-973B763DF67F}" type="sibTrans" cxnId="{9729C383-BFB5-4B8D-A6EB-2C4E28D0FD65}">
      <dgm:prSet/>
      <dgm:spPr/>
      <dgm:t>
        <a:bodyPr/>
        <a:lstStyle/>
        <a:p>
          <a:endParaRPr lang="ru-RU"/>
        </a:p>
      </dgm:t>
    </dgm:pt>
    <dgm:pt modelId="{D8997DDF-027A-4AFD-A5DC-3D2143F3DFF2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Обеспечение равных возможностей для полноценного развития каждого ребенка в период дошкольного детства</a:t>
          </a:r>
          <a:endParaRPr lang="ru-RU" b="1" dirty="0">
            <a:latin typeface="Bookman Old Style" pitchFamily="18" charset="0"/>
          </a:endParaRPr>
        </a:p>
      </dgm:t>
    </dgm:pt>
    <dgm:pt modelId="{EEFB6C63-20E7-42F2-8C81-E85808E1529B}" type="parTrans" cxnId="{D5637DFB-24DF-4F43-8BB4-F340E8766253}">
      <dgm:prSet/>
      <dgm:spPr/>
      <dgm:t>
        <a:bodyPr/>
        <a:lstStyle/>
        <a:p>
          <a:endParaRPr lang="ru-RU"/>
        </a:p>
      </dgm:t>
    </dgm:pt>
    <dgm:pt modelId="{40C38D85-79E9-4AB1-8617-CEFBD838610D}" type="sibTrans" cxnId="{D5637DFB-24DF-4F43-8BB4-F340E8766253}">
      <dgm:prSet/>
      <dgm:spPr/>
      <dgm:t>
        <a:bodyPr/>
        <a:lstStyle/>
        <a:p>
          <a:endParaRPr lang="ru-RU"/>
        </a:p>
      </dgm:t>
    </dgm:pt>
    <dgm:pt modelId="{C4026091-4045-4939-9B8B-2FC3A50188D0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Преемственность основных образовательных программ дошкольного и начального общего образования</a:t>
          </a:r>
          <a:endParaRPr lang="ru-RU" b="1" dirty="0">
            <a:latin typeface="Bookman Old Style" pitchFamily="18" charset="0"/>
          </a:endParaRPr>
        </a:p>
      </dgm:t>
    </dgm:pt>
    <dgm:pt modelId="{C626D57D-64BB-4CDC-8E18-7D2FD614CB98}" type="parTrans" cxnId="{AAF41FDA-BB64-471A-BAF0-0DFCD9860CFC}">
      <dgm:prSet/>
      <dgm:spPr/>
      <dgm:t>
        <a:bodyPr/>
        <a:lstStyle/>
        <a:p>
          <a:endParaRPr lang="ru-RU"/>
        </a:p>
      </dgm:t>
    </dgm:pt>
    <dgm:pt modelId="{5CFD61BC-2447-438D-AB00-BDED72E6E450}" type="sibTrans" cxnId="{AAF41FDA-BB64-471A-BAF0-0DFCD9860CFC}">
      <dgm:prSet/>
      <dgm:spPr/>
      <dgm:t>
        <a:bodyPr/>
        <a:lstStyle/>
        <a:p>
          <a:endParaRPr lang="ru-RU"/>
        </a:p>
      </dgm:t>
    </dgm:pt>
    <dgm:pt modelId="{6D47973D-CF58-4DEC-A862-F383CD4FCAAF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Создание благоприятных условий развития детей  </a:t>
          </a:r>
          <a:endParaRPr lang="ru-RU" b="1" dirty="0">
            <a:latin typeface="Bookman Old Style" pitchFamily="18" charset="0"/>
          </a:endParaRPr>
        </a:p>
      </dgm:t>
    </dgm:pt>
    <dgm:pt modelId="{A2A57A17-8116-4022-A994-6AFBC12602DD}" type="parTrans" cxnId="{748A32B3-5DD9-4D09-BFA3-E2663D23B207}">
      <dgm:prSet/>
      <dgm:spPr/>
      <dgm:t>
        <a:bodyPr/>
        <a:lstStyle/>
        <a:p>
          <a:endParaRPr lang="ru-RU"/>
        </a:p>
      </dgm:t>
    </dgm:pt>
    <dgm:pt modelId="{4001759C-2157-4CA0-98F5-BFAD57D96AC9}" type="sibTrans" cxnId="{748A32B3-5DD9-4D09-BFA3-E2663D23B207}">
      <dgm:prSet/>
      <dgm:spPr/>
      <dgm:t>
        <a:bodyPr/>
        <a:lstStyle/>
        <a:p>
          <a:endParaRPr lang="ru-RU"/>
        </a:p>
      </dgm:t>
    </dgm:pt>
    <dgm:pt modelId="{88F027F3-4BA0-49FD-BF8D-58A8D1C96D94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Объединение обучения и воспитания в целостный образовательный процесс </a:t>
          </a:r>
          <a:endParaRPr lang="ru-RU" b="1" dirty="0">
            <a:latin typeface="Bookman Old Style" pitchFamily="18" charset="0"/>
          </a:endParaRPr>
        </a:p>
      </dgm:t>
    </dgm:pt>
    <dgm:pt modelId="{7DCD4ED8-E512-4D9D-B907-A9884E6E6743}" type="parTrans" cxnId="{4C41CAB8-6A21-4831-930B-0BA6C1DEA976}">
      <dgm:prSet/>
      <dgm:spPr/>
      <dgm:t>
        <a:bodyPr/>
        <a:lstStyle/>
        <a:p>
          <a:endParaRPr lang="ru-RU"/>
        </a:p>
      </dgm:t>
    </dgm:pt>
    <dgm:pt modelId="{537D4B20-38DB-4790-9B4B-FBE205840E9B}" type="sibTrans" cxnId="{4C41CAB8-6A21-4831-930B-0BA6C1DEA976}">
      <dgm:prSet/>
      <dgm:spPr/>
      <dgm:t>
        <a:bodyPr/>
        <a:lstStyle/>
        <a:p>
          <a:endParaRPr lang="ru-RU"/>
        </a:p>
      </dgm:t>
    </dgm:pt>
    <dgm:pt modelId="{4AC1E7F7-98FE-40EA-97F7-63B136EE5591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Формирование общей культуры личности детей</a:t>
          </a:r>
          <a:endParaRPr lang="ru-RU" b="1" dirty="0">
            <a:latin typeface="Bookman Old Style" pitchFamily="18" charset="0"/>
          </a:endParaRPr>
        </a:p>
      </dgm:t>
    </dgm:pt>
    <dgm:pt modelId="{4323332A-14EF-48C5-BC06-F078C53C1ADB}" type="parTrans" cxnId="{953918A5-3531-4C39-BEAF-1ED50E7EC5CA}">
      <dgm:prSet/>
      <dgm:spPr/>
      <dgm:t>
        <a:bodyPr/>
        <a:lstStyle/>
        <a:p>
          <a:endParaRPr lang="ru-RU"/>
        </a:p>
      </dgm:t>
    </dgm:pt>
    <dgm:pt modelId="{77F42A9F-2CF8-4FCB-A528-0454934FC91A}" type="sibTrans" cxnId="{953918A5-3531-4C39-BEAF-1ED50E7EC5CA}">
      <dgm:prSet/>
      <dgm:spPr/>
      <dgm:t>
        <a:bodyPr/>
        <a:lstStyle/>
        <a:p>
          <a:endParaRPr lang="ru-RU"/>
        </a:p>
      </dgm:t>
    </dgm:pt>
    <dgm:pt modelId="{1B02990E-B5FC-49CD-B24A-FBF0698AC46D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Обеспечение вариативности и разнообразия содержания Программ и организационных форм дошкольного образования</a:t>
          </a:r>
          <a:endParaRPr lang="ru-RU" b="1" dirty="0">
            <a:latin typeface="Bookman Old Style" pitchFamily="18" charset="0"/>
          </a:endParaRPr>
        </a:p>
      </dgm:t>
    </dgm:pt>
    <dgm:pt modelId="{25C7CED3-2829-4B85-83DE-B76C613849FB}" type="parTrans" cxnId="{190728E7-867C-4DBF-873E-AC2D36C50A16}">
      <dgm:prSet/>
      <dgm:spPr/>
      <dgm:t>
        <a:bodyPr/>
        <a:lstStyle/>
        <a:p>
          <a:endParaRPr lang="ru-RU"/>
        </a:p>
      </dgm:t>
    </dgm:pt>
    <dgm:pt modelId="{78B891FE-1EAA-4EAE-8E47-E05F519F4271}" type="sibTrans" cxnId="{190728E7-867C-4DBF-873E-AC2D36C50A16}">
      <dgm:prSet/>
      <dgm:spPr/>
      <dgm:t>
        <a:bodyPr/>
        <a:lstStyle/>
        <a:p>
          <a:endParaRPr lang="ru-RU"/>
        </a:p>
      </dgm:t>
    </dgm:pt>
    <dgm:pt modelId="{E9A6D681-BF60-481E-B415-C0C263361D65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Обеспечение психолого-педагогической поддержки семьи  </a:t>
          </a:r>
          <a:endParaRPr lang="ru-RU" b="1" dirty="0">
            <a:latin typeface="Bookman Old Style" pitchFamily="18" charset="0"/>
          </a:endParaRPr>
        </a:p>
      </dgm:t>
    </dgm:pt>
    <dgm:pt modelId="{EC21DB1E-B80E-42EC-80CA-B3580627E50D}" type="parTrans" cxnId="{0526AEFC-D185-472D-8979-72E832CCB83B}">
      <dgm:prSet/>
      <dgm:spPr/>
      <dgm:t>
        <a:bodyPr/>
        <a:lstStyle/>
        <a:p>
          <a:endParaRPr lang="ru-RU"/>
        </a:p>
      </dgm:t>
    </dgm:pt>
    <dgm:pt modelId="{679587CF-AE6F-4092-A0FC-1785DFEB98C0}" type="sibTrans" cxnId="{0526AEFC-D185-472D-8979-72E832CCB83B}">
      <dgm:prSet/>
      <dgm:spPr/>
      <dgm:t>
        <a:bodyPr/>
        <a:lstStyle/>
        <a:p>
          <a:endParaRPr lang="ru-RU"/>
        </a:p>
      </dgm:t>
    </dgm:pt>
    <dgm:pt modelId="{9E3A25A6-5DD4-40C7-8739-B525A981279D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Формирование </a:t>
          </a:r>
          <a:r>
            <a:rPr lang="ru-RU" b="1" dirty="0" err="1" smtClean="0">
              <a:latin typeface="Bookman Old Style" pitchFamily="18" charset="0"/>
            </a:rPr>
            <a:t>социокультурной</a:t>
          </a:r>
          <a:r>
            <a:rPr lang="ru-RU" b="1" dirty="0" smtClean="0">
              <a:latin typeface="Bookman Old Style" pitchFamily="18" charset="0"/>
            </a:rPr>
            <a:t> среды</a:t>
          </a:r>
          <a:endParaRPr lang="ru-RU" b="1" dirty="0">
            <a:latin typeface="Bookman Old Style" pitchFamily="18" charset="0"/>
          </a:endParaRPr>
        </a:p>
      </dgm:t>
    </dgm:pt>
    <dgm:pt modelId="{85CFCF99-9B16-4BBE-8B0C-B23F5E99DDD3}" type="parTrans" cxnId="{6AD382DF-5630-41D6-B30E-A27D5CE93E30}">
      <dgm:prSet/>
      <dgm:spPr/>
      <dgm:t>
        <a:bodyPr/>
        <a:lstStyle/>
        <a:p>
          <a:endParaRPr lang="ru-RU"/>
        </a:p>
      </dgm:t>
    </dgm:pt>
    <dgm:pt modelId="{7AF4C367-E25F-40BF-8725-F711568C6987}" type="sibTrans" cxnId="{6AD382DF-5630-41D6-B30E-A27D5CE93E30}">
      <dgm:prSet/>
      <dgm:spPr/>
      <dgm:t>
        <a:bodyPr/>
        <a:lstStyle/>
        <a:p>
          <a:endParaRPr lang="ru-RU"/>
        </a:p>
      </dgm:t>
    </dgm:pt>
    <dgm:pt modelId="{3DE027A4-C3D1-4B64-9D42-CDA67A03C19B}" type="pres">
      <dgm:prSet presAssocID="{B2DF3288-29C1-4356-9265-4B205B0D09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F4895-C536-417F-BD55-CA1D1DD79DB9}" type="pres">
      <dgm:prSet presAssocID="{E82479FC-26B4-47CF-B028-C7F433C6D38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5F7B-ADFC-4DAC-9ACA-608BFC1DD71E}" type="pres">
      <dgm:prSet presAssocID="{000C9E4D-706B-47EE-A229-973B763DF67F}" presName="sibTrans" presStyleCnt="0"/>
      <dgm:spPr/>
    </dgm:pt>
    <dgm:pt modelId="{D5F4FAD7-5855-40DF-A4ED-16B8F822B34B}" type="pres">
      <dgm:prSet presAssocID="{D8997DDF-027A-4AFD-A5DC-3D2143F3DFF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0C286-3FA8-4B1F-A843-F083173A2D0F}" type="pres">
      <dgm:prSet presAssocID="{40C38D85-79E9-4AB1-8617-CEFBD838610D}" presName="sibTrans" presStyleCnt="0"/>
      <dgm:spPr/>
    </dgm:pt>
    <dgm:pt modelId="{A63CBA4F-1352-4FD9-82F2-7E55EE2F423D}" type="pres">
      <dgm:prSet presAssocID="{C4026091-4045-4939-9B8B-2FC3A50188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25AE8-E668-4298-BF90-F2A0AEF04B57}" type="pres">
      <dgm:prSet presAssocID="{5CFD61BC-2447-438D-AB00-BDED72E6E450}" presName="sibTrans" presStyleCnt="0"/>
      <dgm:spPr/>
    </dgm:pt>
    <dgm:pt modelId="{81DAFB5F-EA79-4210-A4DE-A7D8ABE1EBCD}" type="pres">
      <dgm:prSet presAssocID="{6D47973D-CF58-4DEC-A862-F383CD4FCAA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F8853-475F-49D9-86AC-8231DE914C49}" type="pres">
      <dgm:prSet presAssocID="{4001759C-2157-4CA0-98F5-BFAD57D96AC9}" presName="sibTrans" presStyleCnt="0"/>
      <dgm:spPr/>
    </dgm:pt>
    <dgm:pt modelId="{6BA40F54-9476-433B-836B-66AF529D41BB}" type="pres">
      <dgm:prSet presAssocID="{88F027F3-4BA0-49FD-BF8D-58A8D1C96D9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65D7-574C-413E-9E54-66278E52271F}" type="pres">
      <dgm:prSet presAssocID="{537D4B20-38DB-4790-9B4B-FBE205840E9B}" presName="sibTrans" presStyleCnt="0"/>
      <dgm:spPr/>
    </dgm:pt>
    <dgm:pt modelId="{1D6E0962-39F9-4517-9425-1A74765F52FA}" type="pres">
      <dgm:prSet presAssocID="{4AC1E7F7-98FE-40EA-97F7-63B136EE559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91ADC-DDCB-4826-9F98-B44B17867404}" type="pres">
      <dgm:prSet presAssocID="{77F42A9F-2CF8-4FCB-A528-0454934FC91A}" presName="sibTrans" presStyleCnt="0"/>
      <dgm:spPr/>
    </dgm:pt>
    <dgm:pt modelId="{DEB6070E-9BE3-4B41-9F3A-634088920D26}" type="pres">
      <dgm:prSet presAssocID="{1B02990E-B5FC-49CD-B24A-FBF0698AC46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9CDA3-1769-4237-918B-DA545180705B}" type="pres">
      <dgm:prSet presAssocID="{78B891FE-1EAA-4EAE-8E47-E05F519F4271}" presName="sibTrans" presStyleCnt="0"/>
      <dgm:spPr/>
    </dgm:pt>
    <dgm:pt modelId="{C9841BAA-35F3-4976-9694-D1ED9CE3E9D6}" type="pres">
      <dgm:prSet presAssocID="{9E3A25A6-5DD4-40C7-8739-B525A981279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802C4-A763-463B-AC91-FBA86A66CEA7}" type="pres">
      <dgm:prSet presAssocID="{7AF4C367-E25F-40BF-8725-F711568C6987}" presName="sibTrans" presStyleCnt="0"/>
      <dgm:spPr/>
    </dgm:pt>
    <dgm:pt modelId="{61E68B9C-1FF4-4139-9952-AAE260E90E43}" type="pres">
      <dgm:prSet presAssocID="{E9A6D681-BF60-481E-B415-C0C263361D6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382DF-5630-41D6-B30E-A27D5CE93E30}" srcId="{B2DF3288-29C1-4356-9265-4B205B0D0981}" destId="{9E3A25A6-5DD4-40C7-8739-B525A981279D}" srcOrd="7" destOrd="0" parTransId="{85CFCF99-9B16-4BBE-8B0C-B23F5E99DDD3}" sibTransId="{7AF4C367-E25F-40BF-8725-F711568C6987}"/>
    <dgm:cxn modelId="{748A32B3-5DD9-4D09-BFA3-E2663D23B207}" srcId="{B2DF3288-29C1-4356-9265-4B205B0D0981}" destId="{6D47973D-CF58-4DEC-A862-F383CD4FCAAF}" srcOrd="3" destOrd="0" parTransId="{A2A57A17-8116-4022-A994-6AFBC12602DD}" sibTransId="{4001759C-2157-4CA0-98F5-BFAD57D96AC9}"/>
    <dgm:cxn modelId="{C6F3DC77-60DC-4785-A076-3A048A021678}" type="presOf" srcId="{1B02990E-B5FC-49CD-B24A-FBF0698AC46D}" destId="{DEB6070E-9BE3-4B41-9F3A-634088920D26}" srcOrd="0" destOrd="0" presId="urn:microsoft.com/office/officeart/2005/8/layout/default#5"/>
    <dgm:cxn modelId="{953918A5-3531-4C39-BEAF-1ED50E7EC5CA}" srcId="{B2DF3288-29C1-4356-9265-4B205B0D0981}" destId="{4AC1E7F7-98FE-40EA-97F7-63B136EE5591}" srcOrd="5" destOrd="0" parTransId="{4323332A-14EF-48C5-BC06-F078C53C1ADB}" sibTransId="{77F42A9F-2CF8-4FCB-A528-0454934FC91A}"/>
    <dgm:cxn modelId="{08ACDFB6-DB69-4AB3-A942-C0B8A76C8FE8}" type="presOf" srcId="{6D47973D-CF58-4DEC-A862-F383CD4FCAAF}" destId="{81DAFB5F-EA79-4210-A4DE-A7D8ABE1EBCD}" srcOrd="0" destOrd="0" presId="urn:microsoft.com/office/officeart/2005/8/layout/default#5"/>
    <dgm:cxn modelId="{0526AEFC-D185-472D-8979-72E832CCB83B}" srcId="{B2DF3288-29C1-4356-9265-4B205B0D0981}" destId="{E9A6D681-BF60-481E-B415-C0C263361D65}" srcOrd="8" destOrd="0" parTransId="{EC21DB1E-B80E-42EC-80CA-B3580627E50D}" sibTransId="{679587CF-AE6F-4092-A0FC-1785DFEB98C0}"/>
    <dgm:cxn modelId="{4D4D3D3D-3BAC-4071-B439-BD631EDF4D70}" type="presOf" srcId="{4AC1E7F7-98FE-40EA-97F7-63B136EE5591}" destId="{1D6E0962-39F9-4517-9425-1A74765F52FA}" srcOrd="0" destOrd="0" presId="urn:microsoft.com/office/officeart/2005/8/layout/default#5"/>
    <dgm:cxn modelId="{1910E662-2BA5-462C-87E3-D1C2197D61CF}" type="presOf" srcId="{88F027F3-4BA0-49FD-BF8D-58A8D1C96D94}" destId="{6BA40F54-9476-433B-836B-66AF529D41BB}" srcOrd="0" destOrd="0" presId="urn:microsoft.com/office/officeart/2005/8/layout/default#5"/>
    <dgm:cxn modelId="{1162406A-CC83-4AA0-9342-0C4D940E2CB8}" type="presOf" srcId="{9E3A25A6-5DD4-40C7-8739-B525A981279D}" destId="{C9841BAA-35F3-4976-9694-D1ED9CE3E9D6}" srcOrd="0" destOrd="0" presId="urn:microsoft.com/office/officeart/2005/8/layout/default#5"/>
    <dgm:cxn modelId="{874E68B4-82F8-420D-8880-1486A65D2A3F}" type="presOf" srcId="{B2DF3288-29C1-4356-9265-4B205B0D0981}" destId="{3DE027A4-C3D1-4B64-9D42-CDA67A03C19B}" srcOrd="0" destOrd="0" presId="urn:microsoft.com/office/officeart/2005/8/layout/default#5"/>
    <dgm:cxn modelId="{190728E7-867C-4DBF-873E-AC2D36C50A16}" srcId="{B2DF3288-29C1-4356-9265-4B205B0D0981}" destId="{1B02990E-B5FC-49CD-B24A-FBF0698AC46D}" srcOrd="6" destOrd="0" parTransId="{25C7CED3-2829-4B85-83DE-B76C613849FB}" sibTransId="{78B891FE-1EAA-4EAE-8E47-E05F519F4271}"/>
    <dgm:cxn modelId="{C58463EE-FEAC-4B82-9998-754336A75F46}" type="presOf" srcId="{D8997DDF-027A-4AFD-A5DC-3D2143F3DFF2}" destId="{D5F4FAD7-5855-40DF-A4ED-16B8F822B34B}" srcOrd="0" destOrd="0" presId="urn:microsoft.com/office/officeart/2005/8/layout/default#5"/>
    <dgm:cxn modelId="{1726FF89-CB3A-4289-AC18-A4CDC1C1BA0D}" type="presOf" srcId="{E9A6D681-BF60-481E-B415-C0C263361D65}" destId="{61E68B9C-1FF4-4139-9952-AAE260E90E43}" srcOrd="0" destOrd="0" presId="urn:microsoft.com/office/officeart/2005/8/layout/default#5"/>
    <dgm:cxn modelId="{D5637DFB-24DF-4F43-8BB4-F340E8766253}" srcId="{B2DF3288-29C1-4356-9265-4B205B0D0981}" destId="{D8997DDF-027A-4AFD-A5DC-3D2143F3DFF2}" srcOrd="1" destOrd="0" parTransId="{EEFB6C63-20E7-42F2-8C81-E85808E1529B}" sibTransId="{40C38D85-79E9-4AB1-8617-CEFBD838610D}"/>
    <dgm:cxn modelId="{9729C383-BFB5-4B8D-A6EB-2C4E28D0FD65}" srcId="{B2DF3288-29C1-4356-9265-4B205B0D0981}" destId="{E82479FC-26B4-47CF-B028-C7F433C6D38D}" srcOrd="0" destOrd="0" parTransId="{B534A7F0-C27B-447B-9284-CAB16C7D6A81}" sibTransId="{000C9E4D-706B-47EE-A229-973B763DF67F}"/>
    <dgm:cxn modelId="{AAF41FDA-BB64-471A-BAF0-0DFCD9860CFC}" srcId="{B2DF3288-29C1-4356-9265-4B205B0D0981}" destId="{C4026091-4045-4939-9B8B-2FC3A50188D0}" srcOrd="2" destOrd="0" parTransId="{C626D57D-64BB-4CDC-8E18-7D2FD614CB98}" sibTransId="{5CFD61BC-2447-438D-AB00-BDED72E6E450}"/>
    <dgm:cxn modelId="{1C46520D-6B45-4EDA-A2BB-CE5F2C70D91A}" type="presOf" srcId="{C4026091-4045-4939-9B8B-2FC3A50188D0}" destId="{A63CBA4F-1352-4FD9-82F2-7E55EE2F423D}" srcOrd="0" destOrd="0" presId="urn:microsoft.com/office/officeart/2005/8/layout/default#5"/>
    <dgm:cxn modelId="{4C41CAB8-6A21-4831-930B-0BA6C1DEA976}" srcId="{B2DF3288-29C1-4356-9265-4B205B0D0981}" destId="{88F027F3-4BA0-49FD-BF8D-58A8D1C96D94}" srcOrd="4" destOrd="0" parTransId="{7DCD4ED8-E512-4D9D-B907-A9884E6E6743}" sibTransId="{537D4B20-38DB-4790-9B4B-FBE205840E9B}"/>
    <dgm:cxn modelId="{116E81A1-2D2B-4EBF-A0EE-C660ED00E443}" type="presOf" srcId="{E82479FC-26B4-47CF-B028-C7F433C6D38D}" destId="{9BDF4895-C536-417F-BD55-CA1D1DD79DB9}" srcOrd="0" destOrd="0" presId="urn:microsoft.com/office/officeart/2005/8/layout/default#5"/>
    <dgm:cxn modelId="{8A03E795-8E62-471B-8A4B-FE7EFCD937D8}" type="presParOf" srcId="{3DE027A4-C3D1-4B64-9D42-CDA67A03C19B}" destId="{9BDF4895-C536-417F-BD55-CA1D1DD79DB9}" srcOrd="0" destOrd="0" presId="urn:microsoft.com/office/officeart/2005/8/layout/default#5"/>
    <dgm:cxn modelId="{01B02605-6232-48FD-9078-CE64A3741B30}" type="presParOf" srcId="{3DE027A4-C3D1-4B64-9D42-CDA67A03C19B}" destId="{A3955F7B-ADFC-4DAC-9ACA-608BFC1DD71E}" srcOrd="1" destOrd="0" presId="urn:microsoft.com/office/officeart/2005/8/layout/default#5"/>
    <dgm:cxn modelId="{5746EED7-0734-4431-918C-EE48CFEF3097}" type="presParOf" srcId="{3DE027A4-C3D1-4B64-9D42-CDA67A03C19B}" destId="{D5F4FAD7-5855-40DF-A4ED-16B8F822B34B}" srcOrd="2" destOrd="0" presId="urn:microsoft.com/office/officeart/2005/8/layout/default#5"/>
    <dgm:cxn modelId="{3CDA753B-F60D-4A79-A0D2-29F1B22C8A7A}" type="presParOf" srcId="{3DE027A4-C3D1-4B64-9D42-CDA67A03C19B}" destId="{EE10C286-3FA8-4B1F-A843-F083173A2D0F}" srcOrd="3" destOrd="0" presId="urn:microsoft.com/office/officeart/2005/8/layout/default#5"/>
    <dgm:cxn modelId="{01C66969-AB9C-4E11-A809-C802894AD751}" type="presParOf" srcId="{3DE027A4-C3D1-4B64-9D42-CDA67A03C19B}" destId="{A63CBA4F-1352-4FD9-82F2-7E55EE2F423D}" srcOrd="4" destOrd="0" presId="urn:microsoft.com/office/officeart/2005/8/layout/default#5"/>
    <dgm:cxn modelId="{20734CA8-51E8-4F89-99FD-67EFFE92B245}" type="presParOf" srcId="{3DE027A4-C3D1-4B64-9D42-CDA67A03C19B}" destId="{94A25AE8-E668-4298-BF90-F2A0AEF04B57}" srcOrd="5" destOrd="0" presId="urn:microsoft.com/office/officeart/2005/8/layout/default#5"/>
    <dgm:cxn modelId="{D6C1B813-D0F8-443F-8C81-FC57E98E247C}" type="presParOf" srcId="{3DE027A4-C3D1-4B64-9D42-CDA67A03C19B}" destId="{81DAFB5F-EA79-4210-A4DE-A7D8ABE1EBCD}" srcOrd="6" destOrd="0" presId="urn:microsoft.com/office/officeart/2005/8/layout/default#5"/>
    <dgm:cxn modelId="{1652B0F2-DEEB-49F9-A742-6848457EA82C}" type="presParOf" srcId="{3DE027A4-C3D1-4B64-9D42-CDA67A03C19B}" destId="{1E2F8853-475F-49D9-86AC-8231DE914C49}" srcOrd="7" destOrd="0" presId="urn:microsoft.com/office/officeart/2005/8/layout/default#5"/>
    <dgm:cxn modelId="{EECB8D94-92C6-499C-A0A3-B135EFF32E6E}" type="presParOf" srcId="{3DE027A4-C3D1-4B64-9D42-CDA67A03C19B}" destId="{6BA40F54-9476-433B-836B-66AF529D41BB}" srcOrd="8" destOrd="0" presId="urn:microsoft.com/office/officeart/2005/8/layout/default#5"/>
    <dgm:cxn modelId="{44A3C410-57AF-4848-9E94-660788EDD214}" type="presParOf" srcId="{3DE027A4-C3D1-4B64-9D42-CDA67A03C19B}" destId="{F9D265D7-574C-413E-9E54-66278E52271F}" srcOrd="9" destOrd="0" presId="urn:microsoft.com/office/officeart/2005/8/layout/default#5"/>
    <dgm:cxn modelId="{F269105D-E613-4955-8EF1-D91894860CC0}" type="presParOf" srcId="{3DE027A4-C3D1-4B64-9D42-CDA67A03C19B}" destId="{1D6E0962-39F9-4517-9425-1A74765F52FA}" srcOrd="10" destOrd="0" presId="urn:microsoft.com/office/officeart/2005/8/layout/default#5"/>
    <dgm:cxn modelId="{7E171C45-A3E5-4C4B-BEBF-3918460A6291}" type="presParOf" srcId="{3DE027A4-C3D1-4B64-9D42-CDA67A03C19B}" destId="{1A191ADC-DDCB-4826-9F98-B44B17867404}" srcOrd="11" destOrd="0" presId="urn:microsoft.com/office/officeart/2005/8/layout/default#5"/>
    <dgm:cxn modelId="{B20CE831-416A-4CAC-BF30-EB771CA7B456}" type="presParOf" srcId="{3DE027A4-C3D1-4B64-9D42-CDA67A03C19B}" destId="{DEB6070E-9BE3-4B41-9F3A-634088920D26}" srcOrd="12" destOrd="0" presId="urn:microsoft.com/office/officeart/2005/8/layout/default#5"/>
    <dgm:cxn modelId="{290BB25C-0613-4A14-8A66-E53525B84EE6}" type="presParOf" srcId="{3DE027A4-C3D1-4B64-9D42-CDA67A03C19B}" destId="{69E9CDA3-1769-4237-918B-DA545180705B}" srcOrd="13" destOrd="0" presId="urn:microsoft.com/office/officeart/2005/8/layout/default#5"/>
    <dgm:cxn modelId="{D4971796-8C2C-49E5-BDE4-54A5120FC58E}" type="presParOf" srcId="{3DE027A4-C3D1-4B64-9D42-CDA67A03C19B}" destId="{C9841BAA-35F3-4976-9694-D1ED9CE3E9D6}" srcOrd="14" destOrd="0" presId="urn:microsoft.com/office/officeart/2005/8/layout/default#5"/>
    <dgm:cxn modelId="{FBEF9DEA-DAA4-4351-8B54-5770D0DB21BC}" type="presParOf" srcId="{3DE027A4-C3D1-4B64-9D42-CDA67A03C19B}" destId="{E4C802C4-A763-463B-AC91-FBA86A66CEA7}" srcOrd="15" destOrd="0" presId="urn:microsoft.com/office/officeart/2005/8/layout/default#5"/>
    <dgm:cxn modelId="{9D5DC368-9D82-4834-8D38-8BB086465BFD}" type="presParOf" srcId="{3DE027A4-C3D1-4B64-9D42-CDA67A03C19B}" destId="{61E68B9C-1FF4-4139-9952-AAE260E90E43}" srcOrd="1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72976-472B-4F40-9FD7-9A30A7D377E6}" type="doc">
      <dgm:prSet loTypeId="urn:microsoft.com/office/officeart/2005/8/layout/default#4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E64E327D-4122-4AD3-9B4E-2C5BF6E52D12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Повышение социального статуса дошкольного образования</a:t>
          </a:r>
          <a:endParaRPr lang="ru-RU" b="1" dirty="0">
            <a:latin typeface="Bookman Old Style" pitchFamily="18" charset="0"/>
          </a:endParaRPr>
        </a:p>
      </dgm:t>
    </dgm:pt>
    <dgm:pt modelId="{1D77BEF6-8237-4D96-8E0C-440E5E7C0E27}" type="parTrans" cxnId="{6C6C04D6-DC91-449A-BD22-36B09EBCFBA5}">
      <dgm:prSet/>
      <dgm:spPr/>
      <dgm:t>
        <a:bodyPr/>
        <a:lstStyle/>
        <a:p>
          <a:endParaRPr lang="ru-RU"/>
        </a:p>
      </dgm:t>
    </dgm:pt>
    <dgm:pt modelId="{22DCFC88-0540-41A5-937A-373C1B2D74B0}" type="sibTrans" cxnId="{6C6C04D6-DC91-449A-BD22-36B09EBCFBA5}">
      <dgm:prSet/>
      <dgm:spPr/>
      <dgm:t>
        <a:bodyPr/>
        <a:lstStyle/>
        <a:p>
          <a:endParaRPr lang="ru-RU"/>
        </a:p>
      </dgm:t>
    </dgm:pt>
    <dgm:pt modelId="{4620A862-26AA-48C6-B62F-7E97F715234A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Обеспечение государством равенства возможностей для каждого ребенка в получении качественного дошкольного образования</a:t>
          </a:r>
          <a:endParaRPr lang="ru-RU" b="1" dirty="0">
            <a:latin typeface="Bookman Old Style" pitchFamily="18" charset="0"/>
          </a:endParaRPr>
        </a:p>
      </dgm:t>
    </dgm:pt>
    <dgm:pt modelId="{325AD4BA-1114-4791-B15A-17BC64D47145}" type="parTrans" cxnId="{6D4A54A9-2112-46C6-9C16-7E632A2BB1FD}">
      <dgm:prSet/>
      <dgm:spPr/>
      <dgm:t>
        <a:bodyPr/>
        <a:lstStyle/>
        <a:p>
          <a:endParaRPr lang="ru-RU"/>
        </a:p>
      </dgm:t>
    </dgm:pt>
    <dgm:pt modelId="{47AD8425-3191-4634-AF0A-158921E00EC0}" type="sibTrans" cxnId="{6D4A54A9-2112-46C6-9C16-7E632A2BB1FD}">
      <dgm:prSet/>
      <dgm:spPr/>
      <dgm:t>
        <a:bodyPr/>
        <a:lstStyle/>
        <a:p>
          <a:endParaRPr lang="ru-RU"/>
        </a:p>
      </dgm:t>
    </dgm:pt>
    <dgm:pt modelId="{698C12D7-ED0D-4694-AF70-6863CE89410F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</a:r>
          <a:endParaRPr lang="ru-RU" b="1" dirty="0">
            <a:latin typeface="Bookman Old Style" pitchFamily="18" charset="0"/>
          </a:endParaRPr>
        </a:p>
      </dgm:t>
    </dgm:pt>
    <dgm:pt modelId="{0FD0B1F5-4AAE-41B5-8957-424DEEF568F1}" type="parTrans" cxnId="{01D5488D-2270-420A-BB11-CECF7684D9AF}">
      <dgm:prSet/>
      <dgm:spPr/>
      <dgm:t>
        <a:bodyPr/>
        <a:lstStyle/>
        <a:p>
          <a:endParaRPr lang="ru-RU"/>
        </a:p>
      </dgm:t>
    </dgm:pt>
    <dgm:pt modelId="{4DAF384D-F6DC-472D-AC88-6A459AEBFB3E}" type="sibTrans" cxnId="{01D5488D-2270-420A-BB11-CECF7684D9AF}">
      <dgm:prSet/>
      <dgm:spPr/>
      <dgm:t>
        <a:bodyPr/>
        <a:lstStyle/>
        <a:p>
          <a:endParaRPr lang="ru-RU"/>
        </a:p>
      </dgm:t>
    </dgm:pt>
    <dgm:pt modelId="{CC732516-E39A-4D88-A7EE-834FEFB4AF67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b="1" dirty="0">
            <a:latin typeface="Bookman Old Style" pitchFamily="18" charset="0"/>
          </a:endParaRPr>
        </a:p>
      </dgm:t>
    </dgm:pt>
    <dgm:pt modelId="{F194AD77-7765-4A4A-AC5C-A0138951BB1B}" type="parTrans" cxnId="{F5ABDD44-1A2C-486E-99D8-388B06666A38}">
      <dgm:prSet/>
      <dgm:spPr/>
      <dgm:t>
        <a:bodyPr/>
        <a:lstStyle/>
        <a:p>
          <a:endParaRPr lang="ru-RU"/>
        </a:p>
      </dgm:t>
    </dgm:pt>
    <dgm:pt modelId="{9CC96185-B8F9-4495-B2CF-41A38E22BB39}" type="sibTrans" cxnId="{F5ABDD44-1A2C-486E-99D8-388B06666A38}">
      <dgm:prSet/>
      <dgm:spPr/>
      <dgm:t>
        <a:bodyPr/>
        <a:lstStyle/>
        <a:p>
          <a:endParaRPr lang="ru-RU"/>
        </a:p>
      </dgm:t>
    </dgm:pt>
    <dgm:pt modelId="{F40B71DE-2B64-4693-A353-7D167F588BDB}" type="pres">
      <dgm:prSet presAssocID="{22772976-472B-4F40-9FD7-9A30A7D377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A71A5-0E34-469C-9286-5DD8A2CD5A8F}" type="pres">
      <dgm:prSet presAssocID="{E64E327D-4122-4AD3-9B4E-2C5BF6E52D12}" presName="node" presStyleLbl="node1" presStyleIdx="0" presStyleCnt="4" custLinFactNeighborX="2076" custLinFactNeighborY="2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2F109-4554-494C-A538-7A243AB37EB6}" type="pres">
      <dgm:prSet presAssocID="{22DCFC88-0540-41A5-937A-373C1B2D74B0}" presName="sibTrans" presStyleCnt="0"/>
      <dgm:spPr/>
    </dgm:pt>
    <dgm:pt modelId="{05878BEC-F2A6-4390-BA26-0B57E992604A}" type="pres">
      <dgm:prSet presAssocID="{4620A862-26AA-48C6-B62F-7E97F71523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8BF4-CE8D-4DE4-B5DB-81E892280998}" type="pres">
      <dgm:prSet presAssocID="{47AD8425-3191-4634-AF0A-158921E00EC0}" presName="sibTrans" presStyleCnt="0"/>
      <dgm:spPr/>
    </dgm:pt>
    <dgm:pt modelId="{D73E66CE-0C08-4329-9D45-0804EE6931C4}" type="pres">
      <dgm:prSet presAssocID="{698C12D7-ED0D-4694-AF70-6863CE8941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302D1-BE25-4FA5-A8D0-262665C3B3B2}" type="pres">
      <dgm:prSet presAssocID="{4DAF384D-F6DC-472D-AC88-6A459AEBFB3E}" presName="sibTrans" presStyleCnt="0"/>
      <dgm:spPr/>
    </dgm:pt>
    <dgm:pt modelId="{B3239838-9F20-42CC-B208-9B45CCDB13E7}" type="pres">
      <dgm:prSet presAssocID="{CC732516-E39A-4D88-A7EE-834FEFB4AF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7D8C3-5822-4D66-B849-33BDF7232BD5}" type="presOf" srcId="{CC732516-E39A-4D88-A7EE-834FEFB4AF67}" destId="{B3239838-9F20-42CC-B208-9B45CCDB13E7}" srcOrd="0" destOrd="0" presId="urn:microsoft.com/office/officeart/2005/8/layout/default#4"/>
    <dgm:cxn modelId="{0BBDC9D8-C5CA-47A6-9CCE-F47415A8EC94}" type="presOf" srcId="{E64E327D-4122-4AD3-9B4E-2C5BF6E52D12}" destId="{680A71A5-0E34-469C-9286-5DD8A2CD5A8F}" srcOrd="0" destOrd="0" presId="urn:microsoft.com/office/officeart/2005/8/layout/default#4"/>
    <dgm:cxn modelId="{7B59F4E7-70BD-4CB9-9DD5-DDFC90115056}" type="presOf" srcId="{4620A862-26AA-48C6-B62F-7E97F715234A}" destId="{05878BEC-F2A6-4390-BA26-0B57E992604A}" srcOrd="0" destOrd="0" presId="urn:microsoft.com/office/officeart/2005/8/layout/default#4"/>
    <dgm:cxn modelId="{01D5488D-2270-420A-BB11-CECF7684D9AF}" srcId="{22772976-472B-4F40-9FD7-9A30A7D377E6}" destId="{698C12D7-ED0D-4694-AF70-6863CE89410F}" srcOrd="2" destOrd="0" parTransId="{0FD0B1F5-4AAE-41B5-8957-424DEEF568F1}" sibTransId="{4DAF384D-F6DC-472D-AC88-6A459AEBFB3E}"/>
    <dgm:cxn modelId="{6D4A54A9-2112-46C6-9C16-7E632A2BB1FD}" srcId="{22772976-472B-4F40-9FD7-9A30A7D377E6}" destId="{4620A862-26AA-48C6-B62F-7E97F715234A}" srcOrd="1" destOrd="0" parTransId="{325AD4BA-1114-4791-B15A-17BC64D47145}" sibTransId="{47AD8425-3191-4634-AF0A-158921E00EC0}"/>
    <dgm:cxn modelId="{F5ABDD44-1A2C-486E-99D8-388B06666A38}" srcId="{22772976-472B-4F40-9FD7-9A30A7D377E6}" destId="{CC732516-E39A-4D88-A7EE-834FEFB4AF67}" srcOrd="3" destOrd="0" parTransId="{F194AD77-7765-4A4A-AC5C-A0138951BB1B}" sibTransId="{9CC96185-B8F9-4495-B2CF-41A38E22BB39}"/>
    <dgm:cxn modelId="{5B7481FB-4771-46B1-9A8E-D9C6E95250EA}" type="presOf" srcId="{698C12D7-ED0D-4694-AF70-6863CE89410F}" destId="{D73E66CE-0C08-4329-9D45-0804EE6931C4}" srcOrd="0" destOrd="0" presId="urn:microsoft.com/office/officeart/2005/8/layout/default#4"/>
    <dgm:cxn modelId="{6C6C04D6-DC91-449A-BD22-36B09EBCFBA5}" srcId="{22772976-472B-4F40-9FD7-9A30A7D377E6}" destId="{E64E327D-4122-4AD3-9B4E-2C5BF6E52D12}" srcOrd="0" destOrd="0" parTransId="{1D77BEF6-8237-4D96-8E0C-440E5E7C0E27}" sibTransId="{22DCFC88-0540-41A5-937A-373C1B2D74B0}"/>
    <dgm:cxn modelId="{17AC5A09-FB86-4955-B0B5-D47C32DB170C}" type="presOf" srcId="{22772976-472B-4F40-9FD7-9A30A7D377E6}" destId="{F40B71DE-2B64-4693-A353-7D167F588BDB}" srcOrd="0" destOrd="0" presId="urn:microsoft.com/office/officeart/2005/8/layout/default#4"/>
    <dgm:cxn modelId="{FD3C139C-B490-427E-A49B-6E578E287FE1}" type="presParOf" srcId="{F40B71DE-2B64-4693-A353-7D167F588BDB}" destId="{680A71A5-0E34-469C-9286-5DD8A2CD5A8F}" srcOrd="0" destOrd="0" presId="urn:microsoft.com/office/officeart/2005/8/layout/default#4"/>
    <dgm:cxn modelId="{EEAE279B-786F-4C75-A47C-6F7A1E8DD0CF}" type="presParOf" srcId="{F40B71DE-2B64-4693-A353-7D167F588BDB}" destId="{6762F109-4554-494C-A538-7A243AB37EB6}" srcOrd="1" destOrd="0" presId="urn:microsoft.com/office/officeart/2005/8/layout/default#4"/>
    <dgm:cxn modelId="{DEB3EBA5-7673-4266-AAC0-E985F23A6B9A}" type="presParOf" srcId="{F40B71DE-2B64-4693-A353-7D167F588BDB}" destId="{05878BEC-F2A6-4390-BA26-0B57E992604A}" srcOrd="2" destOrd="0" presId="urn:microsoft.com/office/officeart/2005/8/layout/default#4"/>
    <dgm:cxn modelId="{911C24E1-D242-468F-83C8-33324E94B457}" type="presParOf" srcId="{F40B71DE-2B64-4693-A353-7D167F588BDB}" destId="{D37D8BF4-CE8D-4DE4-B5DB-81E892280998}" srcOrd="3" destOrd="0" presId="urn:microsoft.com/office/officeart/2005/8/layout/default#4"/>
    <dgm:cxn modelId="{39DE45C6-F728-4B44-9399-A681099A31EB}" type="presParOf" srcId="{F40B71DE-2B64-4693-A353-7D167F588BDB}" destId="{D73E66CE-0C08-4329-9D45-0804EE6931C4}" srcOrd="4" destOrd="0" presId="urn:microsoft.com/office/officeart/2005/8/layout/default#4"/>
    <dgm:cxn modelId="{A2A91522-4549-4D5C-9DBB-611726865627}" type="presParOf" srcId="{F40B71DE-2B64-4693-A353-7D167F588BDB}" destId="{0E8302D1-BE25-4FA5-A8D0-262665C3B3B2}" srcOrd="5" destOrd="0" presId="urn:microsoft.com/office/officeart/2005/8/layout/default#4"/>
    <dgm:cxn modelId="{6E020FE8-A9E3-4946-84F1-B6ABA4147017}" type="presParOf" srcId="{F40B71DE-2B64-4693-A353-7D167F588BDB}" destId="{B3239838-9F20-42CC-B208-9B45CCDB13E7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66D05-9CCB-40C3-842E-87C98FE4D92E}" type="doc">
      <dgm:prSet loTypeId="urn:microsoft.com/office/officeart/2005/8/layout/vList3#2" loCatId="list" qsTypeId="urn:microsoft.com/office/officeart/2005/8/quickstyle/simple3" qsCatId="simple" csTypeId="urn:microsoft.com/office/officeart/2005/8/colors/colorful1#9" csCatId="colorful" phldr="1"/>
      <dgm:spPr/>
    </dgm:pt>
    <dgm:pt modelId="{A41C7B1F-29CE-4C99-88CD-E46376CAC0EE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социально-коммуникативное развитие</a:t>
          </a:r>
          <a:endParaRPr lang="ru-RU" b="1" dirty="0">
            <a:latin typeface="Bookman Old Style" pitchFamily="18" charset="0"/>
          </a:endParaRPr>
        </a:p>
      </dgm:t>
    </dgm:pt>
    <dgm:pt modelId="{89E5D581-0341-4B0A-9EDD-F73DBFE6D5C8}" type="parTrans" cxnId="{FD2BDE24-6EA1-4617-AA13-F202AF2C488E}">
      <dgm:prSet/>
      <dgm:spPr/>
      <dgm:t>
        <a:bodyPr/>
        <a:lstStyle/>
        <a:p>
          <a:endParaRPr lang="ru-RU"/>
        </a:p>
      </dgm:t>
    </dgm:pt>
    <dgm:pt modelId="{96E3016F-21EE-4DF9-9A2D-F9F83A4F7E38}" type="sibTrans" cxnId="{FD2BDE24-6EA1-4617-AA13-F202AF2C488E}">
      <dgm:prSet/>
      <dgm:spPr/>
      <dgm:t>
        <a:bodyPr/>
        <a:lstStyle/>
        <a:p>
          <a:endParaRPr lang="ru-RU"/>
        </a:p>
      </dgm:t>
    </dgm:pt>
    <dgm:pt modelId="{930C87F4-4D8B-47A1-8A09-5E5E5456D431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познавательное развитие</a:t>
          </a:r>
          <a:endParaRPr lang="ru-RU" b="1" dirty="0">
            <a:latin typeface="Bookman Old Style" pitchFamily="18" charset="0"/>
          </a:endParaRPr>
        </a:p>
      </dgm:t>
    </dgm:pt>
    <dgm:pt modelId="{651E1A0D-945B-4C44-AE28-69F69088B175}" type="parTrans" cxnId="{AA45B626-31F2-459E-86F6-DF82F36807EE}">
      <dgm:prSet/>
      <dgm:spPr/>
      <dgm:t>
        <a:bodyPr/>
        <a:lstStyle/>
        <a:p>
          <a:endParaRPr lang="ru-RU"/>
        </a:p>
      </dgm:t>
    </dgm:pt>
    <dgm:pt modelId="{0BFAA5B3-91A4-4A30-84F4-D67D7D576234}" type="sibTrans" cxnId="{AA45B626-31F2-459E-86F6-DF82F36807EE}">
      <dgm:prSet/>
      <dgm:spPr/>
      <dgm:t>
        <a:bodyPr/>
        <a:lstStyle/>
        <a:p>
          <a:endParaRPr lang="ru-RU"/>
        </a:p>
      </dgm:t>
    </dgm:pt>
    <dgm:pt modelId="{0C0B7D71-566B-4B5B-9D2E-5B771E05336D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речевое развитие</a:t>
          </a:r>
          <a:endParaRPr lang="ru-RU" b="1" dirty="0">
            <a:latin typeface="Bookman Old Style" pitchFamily="18" charset="0"/>
          </a:endParaRPr>
        </a:p>
      </dgm:t>
    </dgm:pt>
    <dgm:pt modelId="{2745BFBE-3902-428E-8040-D7E52D62B993}" type="parTrans" cxnId="{C1FE2309-3486-4CA6-A37C-99E39E7FE55D}">
      <dgm:prSet/>
      <dgm:spPr/>
      <dgm:t>
        <a:bodyPr/>
        <a:lstStyle/>
        <a:p>
          <a:endParaRPr lang="ru-RU"/>
        </a:p>
      </dgm:t>
    </dgm:pt>
    <dgm:pt modelId="{4CA32A99-1597-404A-93AF-0438ECEF912F}" type="sibTrans" cxnId="{C1FE2309-3486-4CA6-A37C-99E39E7FE55D}">
      <dgm:prSet/>
      <dgm:spPr/>
      <dgm:t>
        <a:bodyPr/>
        <a:lstStyle/>
        <a:p>
          <a:endParaRPr lang="ru-RU"/>
        </a:p>
      </dgm:t>
    </dgm:pt>
    <dgm:pt modelId="{FCD55302-BE1F-4A41-A429-AD6F1093274B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физическое развитие</a:t>
          </a:r>
          <a:endParaRPr lang="ru-RU" b="1" dirty="0">
            <a:latin typeface="Bookman Old Style" pitchFamily="18" charset="0"/>
          </a:endParaRPr>
        </a:p>
      </dgm:t>
    </dgm:pt>
    <dgm:pt modelId="{7166D606-FB17-4ABF-903D-D958626E8615}" type="parTrans" cxnId="{0294E663-96CF-480D-BF3D-4ECF6A742FC9}">
      <dgm:prSet/>
      <dgm:spPr/>
      <dgm:t>
        <a:bodyPr/>
        <a:lstStyle/>
        <a:p>
          <a:endParaRPr lang="ru-RU"/>
        </a:p>
      </dgm:t>
    </dgm:pt>
    <dgm:pt modelId="{201C0AED-1FFF-4DC4-A025-7BEFC898AE11}" type="sibTrans" cxnId="{0294E663-96CF-480D-BF3D-4ECF6A742FC9}">
      <dgm:prSet/>
      <dgm:spPr/>
      <dgm:t>
        <a:bodyPr/>
        <a:lstStyle/>
        <a:p>
          <a:endParaRPr lang="ru-RU"/>
        </a:p>
      </dgm:t>
    </dgm:pt>
    <dgm:pt modelId="{D4E72610-D64D-44DB-86B0-575A3B44F7E2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художественно-эстетическое развитие</a:t>
          </a:r>
          <a:endParaRPr lang="ru-RU" b="1" dirty="0">
            <a:latin typeface="Bookman Old Style" pitchFamily="18" charset="0"/>
          </a:endParaRPr>
        </a:p>
      </dgm:t>
    </dgm:pt>
    <dgm:pt modelId="{C15D544B-9C6F-406C-A8D2-90970289D952}" type="parTrans" cxnId="{BCE364A6-A787-4A81-9FA3-B7FC0B2C4EEB}">
      <dgm:prSet/>
      <dgm:spPr/>
      <dgm:t>
        <a:bodyPr/>
        <a:lstStyle/>
        <a:p>
          <a:endParaRPr lang="ru-RU"/>
        </a:p>
      </dgm:t>
    </dgm:pt>
    <dgm:pt modelId="{19025979-66B0-4C36-BDAC-224E4AC1A01D}" type="sibTrans" cxnId="{BCE364A6-A787-4A81-9FA3-B7FC0B2C4EEB}">
      <dgm:prSet/>
      <dgm:spPr/>
      <dgm:t>
        <a:bodyPr/>
        <a:lstStyle/>
        <a:p>
          <a:endParaRPr lang="ru-RU"/>
        </a:p>
      </dgm:t>
    </dgm:pt>
    <dgm:pt modelId="{38F921DB-81A2-45E0-B6F8-2496D5E609AA}" type="pres">
      <dgm:prSet presAssocID="{ECF66D05-9CCB-40C3-842E-87C98FE4D92E}" presName="linearFlow" presStyleCnt="0">
        <dgm:presLayoutVars>
          <dgm:dir/>
          <dgm:resizeHandles val="exact"/>
        </dgm:presLayoutVars>
      </dgm:prSet>
      <dgm:spPr/>
    </dgm:pt>
    <dgm:pt modelId="{4B4FEE21-8DFD-4B57-A92A-7CE3341F68B7}" type="pres">
      <dgm:prSet presAssocID="{A41C7B1F-29CE-4C99-88CD-E46376CAC0EE}" presName="composite" presStyleCnt="0"/>
      <dgm:spPr/>
    </dgm:pt>
    <dgm:pt modelId="{D1429EB6-A7AC-4589-B153-609BFFE11274}" type="pres">
      <dgm:prSet presAssocID="{A41C7B1F-29CE-4C99-88CD-E46376CAC0EE}" presName="imgShp" presStyleLbl="fgImgPlace1" presStyleIdx="0" presStyleCnt="5" custLinFactX="-39719" custLinFactNeighborX="-100000" custLinFactNeighborY="-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C8281D-DC1C-4015-80F5-306F1DCA8BE1}" type="pres">
      <dgm:prSet presAssocID="{A41C7B1F-29CE-4C99-88CD-E46376CAC0EE}" presName="txShp" presStyleLbl="node1" presStyleIdx="0" presStyleCnt="5" custScaleX="14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00B2-AE66-45E6-B819-1C549BCC829A}" type="pres">
      <dgm:prSet presAssocID="{96E3016F-21EE-4DF9-9A2D-F9F83A4F7E38}" presName="spacing" presStyleCnt="0"/>
      <dgm:spPr/>
    </dgm:pt>
    <dgm:pt modelId="{16DAEA4C-FE51-446C-9D33-B446A0A79D0C}" type="pres">
      <dgm:prSet presAssocID="{930C87F4-4D8B-47A1-8A09-5E5E5456D431}" presName="composite" presStyleCnt="0"/>
      <dgm:spPr/>
    </dgm:pt>
    <dgm:pt modelId="{9F19A2F7-1E77-4782-8AFF-567E16EDBBF3}" type="pres">
      <dgm:prSet presAssocID="{930C87F4-4D8B-47A1-8A09-5E5E5456D431}" presName="imgShp" presStyleLbl="fgImgPlace1" presStyleIdx="1" presStyleCnt="5" custLinFactX="-39719" custLinFactNeighborX="-100000" custLinFactNeighborY="-85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EE9953-6296-4703-9627-9AD4876ED360}" type="pres">
      <dgm:prSet presAssocID="{930C87F4-4D8B-47A1-8A09-5E5E5456D431}" presName="txShp" presStyleLbl="node1" presStyleIdx="1" presStyleCnt="5" custScaleX="14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92F22-AB84-4F25-9BD4-3050DF471D85}" type="pres">
      <dgm:prSet presAssocID="{0BFAA5B3-91A4-4A30-84F4-D67D7D576234}" presName="spacing" presStyleCnt="0"/>
      <dgm:spPr/>
    </dgm:pt>
    <dgm:pt modelId="{4E8B30B4-E2D3-4884-81EE-A8BEC5523BC7}" type="pres">
      <dgm:prSet presAssocID="{0C0B7D71-566B-4B5B-9D2E-5B771E05336D}" presName="composite" presStyleCnt="0"/>
      <dgm:spPr/>
    </dgm:pt>
    <dgm:pt modelId="{374B4F86-5ABE-4CFC-8FBF-203C657C8FC6}" type="pres">
      <dgm:prSet presAssocID="{0C0B7D71-566B-4B5B-9D2E-5B771E05336D}" presName="imgShp" presStyleLbl="fgImgPlace1" presStyleIdx="2" presStyleCnt="5" custLinFactX="-39719" custLinFactNeighborX="-100000" custLinFactNeighborY="-83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007ED74-7776-4227-AD72-C5F1F8C59045}" type="pres">
      <dgm:prSet presAssocID="{0C0B7D71-566B-4B5B-9D2E-5B771E05336D}" presName="txShp" presStyleLbl="node1" presStyleIdx="2" presStyleCnt="5" custScaleX="139470" custLinFactNeighborX="1470" custLinFactNeighborY="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D33FF-168A-4C31-B8C3-6A162ACB8169}" type="pres">
      <dgm:prSet presAssocID="{4CA32A99-1597-404A-93AF-0438ECEF912F}" presName="spacing" presStyleCnt="0"/>
      <dgm:spPr/>
    </dgm:pt>
    <dgm:pt modelId="{DD643102-BDE0-4EBB-865F-EFE7E4242A48}" type="pres">
      <dgm:prSet presAssocID="{D4E72610-D64D-44DB-86B0-575A3B44F7E2}" presName="composite" presStyleCnt="0"/>
      <dgm:spPr/>
    </dgm:pt>
    <dgm:pt modelId="{BA317B56-DDDC-4B35-B359-C60DCECC3F06}" type="pres">
      <dgm:prSet presAssocID="{D4E72610-D64D-44DB-86B0-575A3B44F7E2}" presName="imgShp" presStyleLbl="fgImgPlace1" presStyleIdx="3" presStyleCnt="5" custLinFactX="-48389" custLinFactNeighborX="-100000" custLinFactNeighborY="5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D2FF09E-3A43-4711-922E-440D386A391C}" type="pres">
      <dgm:prSet presAssocID="{D4E72610-D64D-44DB-86B0-575A3B44F7E2}" presName="txShp" presStyleLbl="node1" presStyleIdx="3" presStyleCnt="5" custScaleX="14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F980-CA33-4A3C-A8E3-46DD7C04D570}" type="pres">
      <dgm:prSet presAssocID="{19025979-66B0-4C36-BDAC-224E4AC1A01D}" presName="spacing" presStyleCnt="0"/>
      <dgm:spPr/>
    </dgm:pt>
    <dgm:pt modelId="{24CAEFC9-88A8-437B-BCFF-1A467148F9BA}" type="pres">
      <dgm:prSet presAssocID="{FCD55302-BE1F-4A41-A429-AD6F1093274B}" presName="composite" presStyleCnt="0"/>
      <dgm:spPr/>
    </dgm:pt>
    <dgm:pt modelId="{42408785-D55E-495B-8C42-BEA355178540}" type="pres">
      <dgm:prSet presAssocID="{FCD55302-BE1F-4A41-A429-AD6F1093274B}" presName="imgShp" presStyleLbl="fgImgPlace1" presStyleIdx="4" presStyleCnt="5" custLinFactX="-48389" custLinFactNeighborX="-100000" custLinFactNeighborY="72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B11CDAE-7334-4E3C-AC10-1FB156E84950}" type="pres">
      <dgm:prSet presAssocID="{FCD55302-BE1F-4A41-A429-AD6F1093274B}" presName="txShp" presStyleLbl="node1" presStyleIdx="4" presStyleCnt="5" custScaleX="142102" custLinFactNeighborX="154" custLinFactNeighborY="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4E663-96CF-480D-BF3D-4ECF6A742FC9}" srcId="{ECF66D05-9CCB-40C3-842E-87C98FE4D92E}" destId="{FCD55302-BE1F-4A41-A429-AD6F1093274B}" srcOrd="4" destOrd="0" parTransId="{7166D606-FB17-4ABF-903D-D958626E8615}" sibTransId="{201C0AED-1FFF-4DC4-A025-7BEFC898AE11}"/>
    <dgm:cxn modelId="{AA45B626-31F2-459E-86F6-DF82F36807EE}" srcId="{ECF66D05-9CCB-40C3-842E-87C98FE4D92E}" destId="{930C87F4-4D8B-47A1-8A09-5E5E5456D431}" srcOrd="1" destOrd="0" parTransId="{651E1A0D-945B-4C44-AE28-69F69088B175}" sibTransId="{0BFAA5B3-91A4-4A30-84F4-D67D7D576234}"/>
    <dgm:cxn modelId="{99A9AD2C-3853-4C58-BEB1-10D5490FEBC4}" type="presOf" srcId="{D4E72610-D64D-44DB-86B0-575A3B44F7E2}" destId="{DD2FF09E-3A43-4711-922E-440D386A391C}" srcOrd="0" destOrd="0" presId="urn:microsoft.com/office/officeart/2005/8/layout/vList3#2"/>
    <dgm:cxn modelId="{C1FE2309-3486-4CA6-A37C-99E39E7FE55D}" srcId="{ECF66D05-9CCB-40C3-842E-87C98FE4D92E}" destId="{0C0B7D71-566B-4B5B-9D2E-5B771E05336D}" srcOrd="2" destOrd="0" parTransId="{2745BFBE-3902-428E-8040-D7E52D62B993}" sibTransId="{4CA32A99-1597-404A-93AF-0438ECEF912F}"/>
    <dgm:cxn modelId="{BCE364A6-A787-4A81-9FA3-B7FC0B2C4EEB}" srcId="{ECF66D05-9CCB-40C3-842E-87C98FE4D92E}" destId="{D4E72610-D64D-44DB-86B0-575A3B44F7E2}" srcOrd="3" destOrd="0" parTransId="{C15D544B-9C6F-406C-A8D2-90970289D952}" sibTransId="{19025979-66B0-4C36-BDAC-224E4AC1A01D}"/>
    <dgm:cxn modelId="{FD2BDE24-6EA1-4617-AA13-F202AF2C488E}" srcId="{ECF66D05-9CCB-40C3-842E-87C98FE4D92E}" destId="{A41C7B1F-29CE-4C99-88CD-E46376CAC0EE}" srcOrd="0" destOrd="0" parTransId="{89E5D581-0341-4B0A-9EDD-F73DBFE6D5C8}" sibTransId="{96E3016F-21EE-4DF9-9A2D-F9F83A4F7E38}"/>
    <dgm:cxn modelId="{0A698A56-F892-444B-A7F9-009CC291B28E}" type="presOf" srcId="{ECF66D05-9CCB-40C3-842E-87C98FE4D92E}" destId="{38F921DB-81A2-45E0-B6F8-2496D5E609AA}" srcOrd="0" destOrd="0" presId="urn:microsoft.com/office/officeart/2005/8/layout/vList3#2"/>
    <dgm:cxn modelId="{875857EE-17D8-409B-88A5-9C354B44F9BD}" type="presOf" srcId="{A41C7B1F-29CE-4C99-88CD-E46376CAC0EE}" destId="{37C8281D-DC1C-4015-80F5-306F1DCA8BE1}" srcOrd="0" destOrd="0" presId="urn:microsoft.com/office/officeart/2005/8/layout/vList3#2"/>
    <dgm:cxn modelId="{8DC754E5-3B43-4D78-AF88-CFDCC9CEF486}" type="presOf" srcId="{FCD55302-BE1F-4A41-A429-AD6F1093274B}" destId="{9B11CDAE-7334-4E3C-AC10-1FB156E84950}" srcOrd="0" destOrd="0" presId="urn:microsoft.com/office/officeart/2005/8/layout/vList3#2"/>
    <dgm:cxn modelId="{1740C83D-E0C8-4CF2-9051-241FFA440828}" type="presOf" srcId="{0C0B7D71-566B-4B5B-9D2E-5B771E05336D}" destId="{0007ED74-7776-4227-AD72-C5F1F8C59045}" srcOrd="0" destOrd="0" presId="urn:microsoft.com/office/officeart/2005/8/layout/vList3#2"/>
    <dgm:cxn modelId="{9DD3E42B-B609-4393-A289-2AACB379E484}" type="presOf" srcId="{930C87F4-4D8B-47A1-8A09-5E5E5456D431}" destId="{4CEE9953-6296-4703-9627-9AD4876ED360}" srcOrd="0" destOrd="0" presId="urn:microsoft.com/office/officeart/2005/8/layout/vList3#2"/>
    <dgm:cxn modelId="{A94C335E-5338-483A-96BC-99E8A42E17E3}" type="presParOf" srcId="{38F921DB-81A2-45E0-B6F8-2496D5E609AA}" destId="{4B4FEE21-8DFD-4B57-A92A-7CE3341F68B7}" srcOrd="0" destOrd="0" presId="urn:microsoft.com/office/officeart/2005/8/layout/vList3#2"/>
    <dgm:cxn modelId="{F82B3753-58F0-4281-986C-CBFD954D2BA7}" type="presParOf" srcId="{4B4FEE21-8DFD-4B57-A92A-7CE3341F68B7}" destId="{D1429EB6-A7AC-4589-B153-609BFFE11274}" srcOrd="0" destOrd="0" presId="urn:microsoft.com/office/officeart/2005/8/layout/vList3#2"/>
    <dgm:cxn modelId="{D502D7B0-A428-4B89-80C3-CB868B987A69}" type="presParOf" srcId="{4B4FEE21-8DFD-4B57-A92A-7CE3341F68B7}" destId="{37C8281D-DC1C-4015-80F5-306F1DCA8BE1}" srcOrd="1" destOrd="0" presId="urn:microsoft.com/office/officeart/2005/8/layout/vList3#2"/>
    <dgm:cxn modelId="{39BE0362-D246-43D4-8E1C-0F2EFB40BDEC}" type="presParOf" srcId="{38F921DB-81A2-45E0-B6F8-2496D5E609AA}" destId="{63C700B2-AE66-45E6-B819-1C549BCC829A}" srcOrd="1" destOrd="0" presId="urn:microsoft.com/office/officeart/2005/8/layout/vList3#2"/>
    <dgm:cxn modelId="{EF1E2573-AECA-496C-BDFC-C8EDD38B0F77}" type="presParOf" srcId="{38F921DB-81A2-45E0-B6F8-2496D5E609AA}" destId="{16DAEA4C-FE51-446C-9D33-B446A0A79D0C}" srcOrd="2" destOrd="0" presId="urn:microsoft.com/office/officeart/2005/8/layout/vList3#2"/>
    <dgm:cxn modelId="{F3DF8659-BF13-4406-8CAF-2D71876BFC2D}" type="presParOf" srcId="{16DAEA4C-FE51-446C-9D33-B446A0A79D0C}" destId="{9F19A2F7-1E77-4782-8AFF-567E16EDBBF3}" srcOrd="0" destOrd="0" presId="urn:microsoft.com/office/officeart/2005/8/layout/vList3#2"/>
    <dgm:cxn modelId="{9D63A293-F3F3-4896-80E3-7E063444F27C}" type="presParOf" srcId="{16DAEA4C-FE51-446C-9D33-B446A0A79D0C}" destId="{4CEE9953-6296-4703-9627-9AD4876ED360}" srcOrd="1" destOrd="0" presId="urn:microsoft.com/office/officeart/2005/8/layout/vList3#2"/>
    <dgm:cxn modelId="{1C563B3F-8395-4BBA-B104-8E8BD6CB108A}" type="presParOf" srcId="{38F921DB-81A2-45E0-B6F8-2496D5E609AA}" destId="{0FC92F22-AB84-4F25-9BD4-3050DF471D85}" srcOrd="3" destOrd="0" presId="urn:microsoft.com/office/officeart/2005/8/layout/vList3#2"/>
    <dgm:cxn modelId="{1E31E5C3-5019-4598-BD8C-FD25CD463E7F}" type="presParOf" srcId="{38F921DB-81A2-45E0-B6F8-2496D5E609AA}" destId="{4E8B30B4-E2D3-4884-81EE-A8BEC5523BC7}" srcOrd="4" destOrd="0" presId="urn:microsoft.com/office/officeart/2005/8/layout/vList3#2"/>
    <dgm:cxn modelId="{09E45689-CDC5-4B4D-8713-CE033C9A082F}" type="presParOf" srcId="{4E8B30B4-E2D3-4884-81EE-A8BEC5523BC7}" destId="{374B4F86-5ABE-4CFC-8FBF-203C657C8FC6}" srcOrd="0" destOrd="0" presId="urn:microsoft.com/office/officeart/2005/8/layout/vList3#2"/>
    <dgm:cxn modelId="{66C66CAC-9F23-4557-9E0A-97C9FF635BDD}" type="presParOf" srcId="{4E8B30B4-E2D3-4884-81EE-A8BEC5523BC7}" destId="{0007ED74-7776-4227-AD72-C5F1F8C59045}" srcOrd="1" destOrd="0" presId="urn:microsoft.com/office/officeart/2005/8/layout/vList3#2"/>
    <dgm:cxn modelId="{FA1B1E65-6778-4ABB-B48A-7EDF1F3BC251}" type="presParOf" srcId="{38F921DB-81A2-45E0-B6F8-2496D5E609AA}" destId="{B9FD33FF-168A-4C31-B8C3-6A162ACB8169}" srcOrd="5" destOrd="0" presId="urn:microsoft.com/office/officeart/2005/8/layout/vList3#2"/>
    <dgm:cxn modelId="{F5201102-C3E3-4003-A9CC-5FD1A7AB2C3A}" type="presParOf" srcId="{38F921DB-81A2-45E0-B6F8-2496D5E609AA}" destId="{DD643102-BDE0-4EBB-865F-EFE7E4242A48}" srcOrd="6" destOrd="0" presId="urn:microsoft.com/office/officeart/2005/8/layout/vList3#2"/>
    <dgm:cxn modelId="{19343475-6514-4604-B44E-0764B57A21F7}" type="presParOf" srcId="{DD643102-BDE0-4EBB-865F-EFE7E4242A48}" destId="{BA317B56-DDDC-4B35-B359-C60DCECC3F06}" srcOrd="0" destOrd="0" presId="urn:microsoft.com/office/officeart/2005/8/layout/vList3#2"/>
    <dgm:cxn modelId="{13DFA346-B570-4370-8BB2-E9CAE917C20F}" type="presParOf" srcId="{DD643102-BDE0-4EBB-865F-EFE7E4242A48}" destId="{DD2FF09E-3A43-4711-922E-440D386A391C}" srcOrd="1" destOrd="0" presId="urn:microsoft.com/office/officeart/2005/8/layout/vList3#2"/>
    <dgm:cxn modelId="{E79CDC5F-DDA8-41B1-98DD-0DFB1B706A25}" type="presParOf" srcId="{38F921DB-81A2-45E0-B6F8-2496D5E609AA}" destId="{5BEEF980-CA33-4A3C-A8E3-46DD7C04D570}" srcOrd="7" destOrd="0" presId="urn:microsoft.com/office/officeart/2005/8/layout/vList3#2"/>
    <dgm:cxn modelId="{1351D492-92B9-40B8-8CB4-975B5D56FBD8}" type="presParOf" srcId="{38F921DB-81A2-45E0-B6F8-2496D5E609AA}" destId="{24CAEFC9-88A8-437B-BCFF-1A467148F9BA}" srcOrd="8" destOrd="0" presId="urn:microsoft.com/office/officeart/2005/8/layout/vList3#2"/>
    <dgm:cxn modelId="{C0785542-FF71-47C6-A4D2-AE6953607D40}" type="presParOf" srcId="{24CAEFC9-88A8-437B-BCFF-1A467148F9BA}" destId="{42408785-D55E-495B-8C42-BEA355178540}" srcOrd="0" destOrd="0" presId="urn:microsoft.com/office/officeart/2005/8/layout/vList3#2"/>
    <dgm:cxn modelId="{1B53D1FC-95FB-4215-A69E-D26A74C33B32}" type="presParOf" srcId="{24CAEFC9-88A8-437B-BCFF-1A467148F9BA}" destId="{9B11CDAE-7334-4E3C-AC10-1FB156E8495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FE8E0-1C9E-47A0-B3C0-B1E8DC52285D}" type="doc">
      <dgm:prSet loTypeId="urn:microsoft.com/office/officeart/2005/8/layout/default#11" loCatId="list" qsTypeId="urn:microsoft.com/office/officeart/2005/8/quickstyle/simple3" qsCatId="simple" csTypeId="urn:microsoft.com/office/officeart/2005/8/colors/colorful1#17" csCatId="colorful" phldr="1"/>
      <dgm:spPr/>
      <dgm:t>
        <a:bodyPr/>
        <a:lstStyle/>
        <a:p>
          <a:endParaRPr lang="ru-RU"/>
        </a:p>
      </dgm:t>
    </dgm:pt>
    <dgm:pt modelId="{EACD5356-9F39-4321-953A-0E78C7150324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dirty="0">
            <a:latin typeface="Bookman Old Style" pitchFamily="18" charset="0"/>
          </a:endParaRPr>
        </a:p>
      </dgm:t>
    </dgm:pt>
    <dgm:pt modelId="{597C259C-B429-495D-8C7B-7A23CDC744C1}" type="parTrans" cxnId="{64886978-183F-45C6-A0C8-617561B512EC}">
      <dgm:prSet/>
      <dgm:spPr/>
      <dgm:t>
        <a:bodyPr/>
        <a:lstStyle/>
        <a:p>
          <a:endParaRPr lang="ru-RU"/>
        </a:p>
      </dgm:t>
    </dgm:pt>
    <dgm:pt modelId="{2C8C2577-9353-4E5D-88B4-FE60D054FCA7}" type="sibTrans" cxnId="{64886978-183F-45C6-A0C8-617561B512EC}">
      <dgm:prSet/>
      <dgm:spPr/>
      <dgm:t>
        <a:bodyPr/>
        <a:lstStyle/>
        <a:p>
          <a:endParaRPr lang="ru-RU"/>
        </a:p>
      </dgm:t>
    </dgm:pt>
    <dgm:pt modelId="{7F5BBF56-BCA1-4309-A2E6-667D31151F17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 </a:t>
          </a:r>
          <a:endParaRPr lang="ru-RU" dirty="0">
            <a:latin typeface="Bookman Old Style" pitchFamily="18" charset="0"/>
          </a:endParaRPr>
        </a:p>
      </dgm:t>
    </dgm:pt>
    <dgm:pt modelId="{4C3A3016-9867-4BF2-B611-24E884BDA10E}" type="parTrans" cxnId="{50A4C903-626F-43E7-9520-4331A94A388D}">
      <dgm:prSet/>
      <dgm:spPr/>
      <dgm:t>
        <a:bodyPr/>
        <a:lstStyle/>
        <a:p>
          <a:endParaRPr lang="ru-RU"/>
        </a:p>
      </dgm:t>
    </dgm:pt>
    <dgm:pt modelId="{A798E812-25A5-4436-88CC-B14E9B512E5A}" type="sibTrans" cxnId="{50A4C903-626F-43E7-9520-4331A94A388D}">
      <dgm:prSet/>
      <dgm:spPr/>
      <dgm:t>
        <a:bodyPr/>
        <a:lstStyle/>
        <a:p>
          <a:endParaRPr lang="ru-RU"/>
        </a:p>
      </dgm:t>
    </dgm:pt>
    <dgm:pt modelId="{F9039EEB-C440-4627-AD37-E811DDDF792A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</a:t>
          </a:r>
          <a:endParaRPr lang="ru-RU" dirty="0">
            <a:latin typeface="Bookman Old Style" pitchFamily="18" charset="0"/>
          </a:endParaRPr>
        </a:p>
      </dgm:t>
    </dgm:pt>
    <dgm:pt modelId="{CB5D814B-07D3-4502-8F31-5A2CAAEB07F9}" type="parTrans" cxnId="{02DE1873-2680-45F6-87C7-A3F0534A894B}">
      <dgm:prSet/>
      <dgm:spPr/>
      <dgm:t>
        <a:bodyPr/>
        <a:lstStyle/>
        <a:p>
          <a:endParaRPr lang="ru-RU"/>
        </a:p>
      </dgm:t>
    </dgm:pt>
    <dgm:pt modelId="{46605D33-06FA-498A-83CE-89B214B1B84B}" type="sibTrans" cxnId="{02DE1873-2680-45F6-87C7-A3F0534A894B}">
      <dgm:prSet/>
      <dgm:spPr/>
      <dgm:t>
        <a:bodyPr/>
        <a:lstStyle/>
        <a:p>
          <a:endParaRPr lang="ru-RU"/>
        </a:p>
      </dgm:t>
    </dgm:pt>
    <dgm:pt modelId="{8DB42DE9-6695-407A-94D9-48487559EFA3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dirty="0">
            <a:latin typeface="Bookman Old Style" pitchFamily="18" charset="0"/>
          </a:endParaRPr>
        </a:p>
      </dgm:t>
    </dgm:pt>
    <dgm:pt modelId="{A6CD4D67-82A1-42FC-97C7-F3828C00DD6B}" type="parTrans" cxnId="{9FC4165F-C1E7-4D37-8E08-40C0E636A967}">
      <dgm:prSet/>
      <dgm:spPr/>
      <dgm:t>
        <a:bodyPr/>
        <a:lstStyle/>
        <a:p>
          <a:endParaRPr lang="ru-RU"/>
        </a:p>
      </dgm:t>
    </dgm:pt>
    <dgm:pt modelId="{8861883F-57C2-45D4-B2B3-63521CF20EAE}" type="sibTrans" cxnId="{9FC4165F-C1E7-4D37-8E08-40C0E636A967}">
      <dgm:prSet/>
      <dgm:spPr/>
      <dgm:t>
        <a:bodyPr/>
        <a:lstStyle/>
        <a:p>
          <a:endParaRPr lang="ru-RU"/>
        </a:p>
      </dgm:t>
    </dgm:pt>
    <dgm:pt modelId="{3562CB78-EBA5-4836-9E89-CF267A850536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поддержка инициативы и самостоятельности детей в специфических для них видах деятельности</a:t>
          </a:r>
          <a:endParaRPr lang="ru-RU" dirty="0">
            <a:latin typeface="Bookman Old Style" pitchFamily="18" charset="0"/>
          </a:endParaRPr>
        </a:p>
      </dgm:t>
    </dgm:pt>
    <dgm:pt modelId="{6BCB3639-4697-4AC2-B18F-A81A1CFCB507}" type="parTrans" cxnId="{936399A1-099F-417E-8F1D-A7FFF0903048}">
      <dgm:prSet/>
      <dgm:spPr/>
      <dgm:t>
        <a:bodyPr/>
        <a:lstStyle/>
        <a:p>
          <a:endParaRPr lang="ru-RU"/>
        </a:p>
      </dgm:t>
    </dgm:pt>
    <dgm:pt modelId="{75F9C4DD-08BC-4FE3-8C52-1C5FA8BFDC23}" type="sibTrans" cxnId="{936399A1-099F-417E-8F1D-A7FFF0903048}">
      <dgm:prSet/>
      <dgm:spPr/>
      <dgm:t>
        <a:bodyPr/>
        <a:lstStyle/>
        <a:p>
          <a:endParaRPr lang="ru-RU"/>
        </a:p>
      </dgm:t>
    </dgm:pt>
    <dgm:pt modelId="{6B4E9008-3D8F-439E-8875-2748ECE4ED5D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возможность выбора детьми материалов, видов активности, участников совместной деятельности и общения</a:t>
          </a:r>
          <a:endParaRPr lang="ru-RU" dirty="0">
            <a:latin typeface="Bookman Old Style" pitchFamily="18" charset="0"/>
          </a:endParaRPr>
        </a:p>
      </dgm:t>
    </dgm:pt>
    <dgm:pt modelId="{8F22A668-2682-4DE0-B0DF-74038738E2C1}" type="parTrans" cxnId="{5B98A709-8870-46FA-A7E5-7D5D63B60AC4}">
      <dgm:prSet/>
      <dgm:spPr/>
      <dgm:t>
        <a:bodyPr/>
        <a:lstStyle/>
        <a:p>
          <a:endParaRPr lang="ru-RU"/>
        </a:p>
      </dgm:t>
    </dgm:pt>
    <dgm:pt modelId="{D99085E3-1F52-4A4E-8D74-0C001F7C04A8}" type="sibTrans" cxnId="{5B98A709-8870-46FA-A7E5-7D5D63B60AC4}">
      <dgm:prSet/>
      <dgm:spPr/>
      <dgm:t>
        <a:bodyPr/>
        <a:lstStyle/>
        <a:p>
          <a:endParaRPr lang="ru-RU"/>
        </a:p>
      </dgm:t>
    </dgm:pt>
    <dgm:pt modelId="{49C66462-8504-4C40-8CC8-CFD4D2B324DC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защита детей от всех форм физического и психического насилия </a:t>
          </a:r>
          <a:endParaRPr lang="ru-RU" dirty="0">
            <a:latin typeface="Bookman Old Style" pitchFamily="18" charset="0"/>
          </a:endParaRPr>
        </a:p>
      </dgm:t>
    </dgm:pt>
    <dgm:pt modelId="{EA37131B-E53B-431A-8308-1B96FBA6EB9F}" type="parTrans" cxnId="{A09F674B-BFE8-450B-B3E5-A27229EAC611}">
      <dgm:prSet/>
      <dgm:spPr/>
      <dgm:t>
        <a:bodyPr/>
        <a:lstStyle/>
        <a:p>
          <a:endParaRPr lang="ru-RU"/>
        </a:p>
      </dgm:t>
    </dgm:pt>
    <dgm:pt modelId="{D007B7EF-35FA-4A97-AEA8-8FEEBDBDC713}" type="sibTrans" cxnId="{A09F674B-BFE8-450B-B3E5-A27229EAC611}">
      <dgm:prSet/>
      <dgm:spPr/>
      <dgm:t>
        <a:bodyPr/>
        <a:lstStyle/>
        <a:p>
          <a:endParaRPr lang="ru-RU"/>
        </a:p>
      </dgm:t>
    </dgm:pt>
    <dgm:pt modelId="{2D03764D-2057-4ADA-BE5D-59E08AC329AE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поддержка родителей в воспитании детей, охране и укреплении их здоровья, вовлечение семей непосредственно в образовательную деятельность</a:t>
          </a:r>
          <a:endParaRPr lang="ru-RU" dirty="0">
            <a:latin typeface="Bookman Old Style" pitchFamily="18" charset="0"/>
          </a:endParaRPr>
        </a:p>
      </dgm:t>
    </dgm:pt>
    <dgm:pt modelId="{E1E95C38-81C1-44C1-9507-FB060FC5BD07}" type="parTrans" cxnId="{4D8E75C4-E7BD-4D35-AC99-5C8D4492F6DF}">
      <dgm:prSet/>
      <dgm:spPr/>
      <dgm:t>
        <a:bodyPr/>
        <a:lstStyle/>
        <a:p>
          <a:endParaRPr lang="ru-RU"/>
        </a:p>
      </dgm:t>
    </dgm:pt>
    <dgm:pt modelId="{F6BF3FF5-6DA6-46CD-9DD1-A71592B2651C}" type="sibTrans" cxnId="{4D8E75C4-E7BD-4D35-AC99-5C8D4492F6DF}">
      <dgm:prSet/>
      <dgm:spPr/>
      <dgm:t>
        <a:bodyPr/>
        <a:lstStyle/>
        <a:p>
          <a:endParaRPr lang="ru-RU"/>
        </a:p>
      </dgm:t>
    </dgm:pt>
    <dgm:pt modelId="{C20EDB10-E344-41DE-BA4B-8300495614F7}" type="pres">
      <dgm:prSet presAssocID="{076FE8E0-1C9E-47A0-B3C0-B1E8DC5228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F38C1-0E9F-4E79-BF42-E5844CDCDD13}" type="pres">
      <dgm:prSet presAssocID="{EACD5356-9F39-4321-953A-0E78C715032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6C7A2-B581-443B-B1DB-41E3D87D6E1B}" type="pres">
      <dgm:prSet presAssocID="{2C8C2577-9353-4E5D-88B4-FE60D054FCA7}" presName="sibTrans" presStyleCnt="0"/>
      <dgm:spPr/>
    </dgm:pt>
    <dgm:pt modelId="{EA9BC423-F4D4-4625-A085-5BD249EAD2D8}" type="pres">
      <dgm:prSet presAssocID="{7F5BBF56-BCA1-4309-A2E6-667D31151F1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1EE9E-B371-45EE-A80C-92C42355BEA1}" type="pres">
      <dgm:prSet presAssocID="{A798E812-25A5-4436-88CC-B14E9B512E5A}" presName="sibTrans" presStyleCnt="0"/>
      <dgm:spPr/>
    </dgm:pt>
    <dgm:pt modelId="{AA98AEF1-BED4-4FB3-87F4-455FCB7D72B2}" type="pres">
      <dgm:prSet presAssocID="{F9039EEB-C440-4627-AD37-E811DDDF792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64072-5918-4EBD-AF84-0124B2FFF0D0}" type="pres">
      <dgm:prSet presAssocID="{46605D33-06FA-498A-83CE-89B214B1B84B}" presName="sibTrans" presStyleCnt="0"/>
      <dgm:spPr/>
    </dgm:pt>
    <dgm:pt modelId="{EE78BE7E-90AD-4D5A-8F27-5808E8D4B3DA}" type="pres">
      <dgm:prSet presAssocID="{8DB42DE9-6695-407A-94D9-48487559EFA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1188F-7325-497B-A78F-9B1960FC9999}" type="pres">
      <dgm:prSet presAssocID="{8861883F-57C2-45D4-B2B3-63521CF20EAE}" presName="sibTrans" presStyleCnt="0"/>
      <dgm:spPr/>
    </dgm:pt>
    <dgm:pt modelId="{0315BB3F-C850-4FD1-945E-AF9213201F7C}" type="pres">
      <dgm:prSet presAssocID="{3562CB78-EBA5-4836-9E89-CF267A85053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A9657-DFC7-4EF4-B6FB-2A57C7AEDB64}" type="pres">
      <dgm:prSet presAssocID="{75F9C4DD-08BC-4FE3-8C52-1C5FA8BFDC23}" presName="sibTrans" presStyleCnt="0"/>
      <dgm:spPr/>
    </dgm:pt>
    <dgm:pt modelId="{E1308AE1-3EB9-450E-B170-6507153A075E}" type="pres">
      <dgm:prSet presAssocID="{6B4E9008-3D8F-439E-8875-2748ECE4ED5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3AD0-462F-4804-8806-F3AF9113D53B}" type="pres">
      <dgm:prSet presAssocID="{D99085E3-1F52-4A4E-8D74-0C001F7C04A8}" presName="sibTrans" presStyleCnt="0"/>
      <dgm:spPr/>
    </dgm:pt>
    <dgm:pt modelId="{81051AA9-01A7-48B1-9D41-82A14A614C31}" type="pres">
      <dgm:prSet presAssocID="{49C66462-8504-4C40-8CC8-CFD4D2B324D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DC8E6-D1B6-4BF8-86B3-BB75E9FD6141}" type="pres">
      <dgm:prSet presAssocID="{D007B7EF-35FA-4A97-AEA8-8FEEBDBDC713}" presName="sibTrans" presStyleCnt="0"/>
      <dgm:spPr/>
    </dgm:pt>
    <dgm:pt modelId="{D8A5B85A-FBF9-40F7-AB3E-8EDB674AA4E0}" type="pres">
      <dgm:prSet presAssocID="{2D03764D-2057-4ADA-BE5D-59E08AC329A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E75C4-E7BD-4D35-AC99-5C8D4492F6DF}" srcId="{076FE8E0-1C9E-47A0-B3C0-B1E8DC52285D}" destId="{2D03764D-2057-4ADA-BE5D-59E08AC329AE}" srcOrd="7" destOrd="0" parTransId="{E1E95C38-81C1-44C1-9507-FB060FC5BD07}" sibTransId="{F6BF3FF5-6DA6-46CD-9DD1-A71592B2651C}"/>
    <dgm:cxn modelId="{351724BD-D07C-4EE0-8EBE-D9CD71F35D54}" type="presOf" srcId="{EACD5356-9F39-4321-953A-0E78C7150324}" destId="{0F8F38C1-0E9F-4E79-BF42-E5844CDCDD13}" srcOrd="0" destOrd="0" presId="urn:microsoft.com/office/officeart/2005/8/layout/default#11"/>
    <dgm:cxn modelId="{01E777B8-086F-4226-A039-D57E429EC653}" type="presOf" srcId="{8DB42DE9-6695-407A-94D9-48487559EFA3}" destId="{EE78BE7E-90AD-4D5A-8F27-5808E8D4B3DA}" srcOrd="0" destOrd="0" presId="urn:microsoft.com/office/officeart/2005/8/layout/default#11"/>
    <dgm:cxn modelId="{50A4C903-626F-43E7-9520-4331A94A388D}" srcId="{076FE8E0-1C9E-47A0-B3C0-B1E8DC52285D}" destId="{7F5BBF56-BCA1-4309-A2E6-667D31151F17}" srcOrd="1" destOrd="0" parTransId="{4C3A3016-9867-4BF2-B611-24E884BDA10E}" sibTransId="{A798E812-25A5-4436-88CC-B14E9B512E5A}"/>
    <dgm:cxn modelId="{F49E24EF-F3E5-4799-9E58-1663F034D191}" type="presOf" srcId="{49C66462-8504-4C40-8CC8-CFD4D2B324DC}" destId="{81051AA9-01A7-48B1-9D41-82A14A614C31}" srcOrd="0" destOrd="0" presId="urn:microsoft.com/office/officeart/2005/8/layout/default#11"/>
    <dgm:cxn modelId="{EE3B0D4A-5C17-41D4-AFB6-554106C6BD7D}" type="presOf" srcId="{F9039EEB-C440-4627-AD37-E811DDDF792A}" destId="{AA98AEF1-BED4-4FB3-87F4-455FCB7D72B2}" srcOrd="0" destOrd="0" presId="urn:microsoft.com/office/officeart/2005/8/layout/default#11"/>
    <dgm:cxn modelId="{04927FC1-3146-4D4A-A0C4-B9F5492C2E07}" type="presOf" srcId="{6B4E9008-3D8F-439E-8875-2748ECE4ED5D}" destId="{E1308AE1-3EB9-450E-B170-6507153A075E}" srcOrd="0" destOrd="0" presId="urn:microsoft.com/office/officeart/2005/8/layout/default#11"/>
    <dgm:cxn modelId="{936399A1-099F-417E-8F1D-A7FFF0903048}" srcId="{076FE8E0-1C9E-47A0-B3C0-B1E8DC52285D}" destId="{3562CB78-EBA5-4836-9E89-CF267A850536}" srcOrd="4" destOrd="0" parTransId="{6BCB3639-4697-4AC2-B18F-A81A1CFCB507}" sibTransId="{75F9C4DD-08BC-4FE3-8C52-1C5FA8BFDC23}"/>
    <dgm:cxn modelId="{13AB820D-D17B-420F-9A2B-2BA76432BFEC}" type="presOf" srcId="{2D03764D-2057-4ADA-BE5D-59E08AC329AE}" destId="{D8A5B85A-FBF9-40F7-AB3E-8EDB674AA4E0}" srcOrd="0" destOrd="0" presId="urn:microsoft.com/office/officeart/2005/8/layout/default#11"/>
    <dgm:cxn modelId="{5B98A709-8870-46FA-A7E5-7D5D63B60AC4}" srcId="{076FE8E0-1C9E-47A0-B3C0-B1E8DC52285D}" destId="{6B4E9008-3D8F-439E-8875-2748ECE4ED5D}" srcOrd="5" destOrd="0" parTransId="{8F22A668-2682-4DE0-B0DF-74038738E2C1}" sibTransId="{D99085E3-1F52-4A4E-8D74-0C001F7C04A8}"/>
    <dgm:cxn modelId="{B23E455F-6407-49C6-A433-506D63A7D467}" type="presOf" srcId="{076FE8E0-1C9E-47A0-B3C0-B1E8DC52285D}" destId="{C20EDB10-E344-41DE-BA4B-8300495614F7}" srcOrd="0" destOrd="0" presId="urn:microsoft.com/office/officeart/2005/8/layout/default#11"/>
    <dgm:cxn modelId="{9FC4165F-C1E7-4D37-8E08-40C0E636A967}" srcId="{076FE8E0-1C9E-47A0-B3C0-B1E8DC52285D}" destId="{8DB42DE9-6695-407A-94D9-48487559EFA3}" srcOrd="3" destOrd="0" parTransId="{A6CD4D67-82A1-42FC-97C7-F3828C00DD6B}" sibTransId="{8861883F-57C2-45D4-B2B3-63521CF20EAE}"/>
    <dgm:cxn modelId="{02DE1873-2680-45F6-87C7-A3F0534A894B}" srcId="{076FE8E0-1C9E-47A0-B3C0-B1E8DC52285D}" destId="{F9039EEB-C440-4627-AD37-E811DDDF792A}" srcOrd="2" destOrd="0" parTransId="{CB5D814B-07D3-4502-8F31-5A2CAAEB07F9}" sibTransId="{46605D33-06FA-498A-83CE-89B214B1B84B}"/>
    <dgm:cxn modelId="{B1D113B5-E14A-4668-B98D-1338D26107EF}" type="presOf" srcId="{3562CB78-EBA5-4836-9E89-CF267A850536}" destId="{0315BB3F-C850-4FD1-945E-AF9213201F7C}" srcOrd="0" destOrd="0" presId="urn:microsoft.com/office/officeart/2005/8/layout/default#11"/>
    <dgm:cxn modelId="{68BDA668-AC1D-4161-9023-C5D6F13CC2FC}" type="presOf" srcId="{7F5BBF56-BCA1-4309-A2E6-667D31151F17}" destId="{EA9BC423-F4D4-4625-A085-5BD249EAD2D8}" srcOrd="0" destOrd="0" presId="urn:microsoft.com/office/officeart/2005/8/layout/default#11"/>
    <dgm:cxn modelId="{64886978-183F-45C6-A0C8-617561B512EC}" srcId="{076FE8E0-1C9E-47A0-B3C0-B1E8DC52285D}" destId="{EACD5356-9F39-4321-953A-0E78C7150324}" srcOrd="0" destOrd="0" parTransId="{597C259C-B429-495D-8C7B-7A23CDC744C1}" sibTransId="{2C8C2577-9353-4E5D-88B4-FE60D054FCA7}"/>
    <dgm:cxn modelId="{A09F674B-BFE8-450B-B3E5-A27229EAC611}" srcId="{076FE8E0-1C9E-47A0-B3C0-B1E8DC52285D}" destId="{49C66462-8504-4C40-8CC8-CFD4D2B324DC}" srcOrd="6" destOrd="0" parTransId="{EA37131B-E53B-431A-8308-1B96FBA6EB9F}" sibTransId="{D007B7EF-35FA-4A97-AEA8-8FEEBDBDC713}"/>
    <dgm:cxn modelId="{C047CFE3-4951-42C9-9AC5-4A4F1AFF80F8}" type="presParOf" srcId="{C20EDB10-E344-41DE-BA4B-8300495614F7}" destId="{0F8F38C1-0E9F-4E79-BF42-E5844CDCDD13}" srcOrd="0" destOrd="0" presId="urn:microsoft.com/office/officeart/2005/8/layout/default#11"/>
    <dgm:cxn modelId="{BE4F1055-62E2-4C0F-B71B-3AFD806C3AE5}" type="presParOf" srcId="{C20EDB10-E344-41DE-BA4B-8300495614F7}" destId="{6B56C7A2-B581-443B-B1DB-41E3D87D6E1B}" srcOrd="1" destOrd="0" presId="urn:microsoft.com/office/officeart/2005/8/layout/default#11"/>
    <dgm:cxn modelId="{EAA99386-A368-4E04-9CF2-9770574AD005}" type="presParOf" srcId="{C20EDB10-E344-41DE-BA4B-8300495614F7}" destId="{EA9BC423-F4D4-4625-A085-5BD249EAD2D8}" srcOrd="2" destOrd="0" presId="urn:microsoft.com/office/officeart/2005/8/layout/default#11"/>
    <dgm:cxn modelId="{792A48BC-0D1C-412E-A4B4-F5160975136C}" type="presParOf" srcId="{C20EDB10-E344-41DE-BA4B-8300495614F7}" destId="{E041EE9E-B371-45EE-A80C-92C42355BEA1}" srcOrd="3" destOrd="0" presId="urn:microsoft.com/office/officeart/2005/8/layout/default#11"/>
    <dgm:cxn modelId="{5F95BA1C-9761-4952-81CE-951245AD3638}" type="presParOf" srcId="{C20EDB10-E344-41DE-BA4B-8300495614F7}" destId="{AA98AEF1-BED4-4FB3-87F4-455FCB7D72B2}" srcOrd="4" destOrd="0" presId="urn:microsoft.com/office/officeart/2005/8/layout/default#11"/>
    <dgm:cxn modelId="{71CC8AB9-2D29-4778-826B-8412D1209C12}" type="presParOf" srcId="{C20EDB10-E344-41DE-BA4B-8300495614F7}" destId="{B2764072-5918-4EBD-AF84-0124B2FFF0D0}" srcOrd="5" destOrd="0" presId="urn:microsoft.com/office/officeart/2005/8/layout/default#11"/>
    <dgm:cxn modelId="{69E80893-9261-4343-AB27-74DC39071D7C}" type="presParOf" srcId="{C20EDB10-E344-41DE-BA4B-8300495614F7}" destId="{EE78BE7E-90AD-4D5A-8F27-5808E8D4B3DA}" srcOrd="6" destOrd="0" presId="urn:microsoft.com/office/officeart/2005/8/layout/default#11"/>
    <dgm:cxn modelId="{992AC9CD-1F05-4378-AB22-2F0A9A64642F}" type="presParOf" srcId="{C20EDB10-E344-41DE-BA4B-8300495614F7}" destId="{B5A1188F-7325-497B-A78F-9B1960FC9999}" srcOrd="7" destOrd="0" presId="urn:microsoft.com/office/officeart/2005/8/layout/default#11"/>
    <dgm:cxn modelId="{44660BB8-EF2B-47A4-8AB4-5AF3D4BD18AF}" type="presParOf" srcId="{C20EDB10-E344-41DE-BA4B-8300495614F7}" destId="{0315BB3F-C850-4FD1-945E-AF9213201F7C}" srcOrd="8" destOrd="0" presId="urn:microsoft.com/office/officeart/2005/8/layout/default#11"/>
    <dgm:cxn modelId="{2C81978A-21DC-4397-B384-1C4C09D095F9}" type="presParOf" srcId="{C20EDB10-E344-41DE-BA4B-8300495614F7}" destId="{784A9657-DFC7-4EF4-B6FB-2A57C7AEDB64}" srcOrd="9" destOrd="0" presId="urn:microsoft.com/office/officeart/2005/8/layout/default#11"/>
    <dgm:cxn modelId="{209DFF6D-4877-4C76-8519-6D68BA1BDC42}" type="presParOf" srcId="{C20EDB10-E344-41DE-BA4B-8300495614F7}" destId="{E1308AE1-3EB9-450E-B170-6507153A075E}" srcOrd="10" destOrd="0" presId="urn:microsoft.com/office/officeart/2005/8/layout/default#11"/>
    <dgm:cxn modelId="{5AF5250A-F75A-46FD-93F6-4C43B97176B5}" type="presParOf" srcId="{C20EDB10-E344-41DE-BA4B-8300495614F7}" destId="{0D523AD0-462F-4804-8806-F3AF9113D53B}" srcOrd="11" destOrd="0" presId="urn:microsoft.com/office/officeart/2005/8/layout/default#11"/>
    <dgm:cxn modelId="{8F03BAF4-39F3-415B-ACC2-51EB5E3C67AF}" type="presParOf" srcId="{C20EDB10-E344-41DE-BA4B-8300495614F7}" destId="{81051AA9-01A7-48B1-9D41-82A14A614C31}" srcOrd="12" destOrd="0" presId="urn:microsoft.com/office/officeart/2005/8/layout/default#11"/>
    <dgm:cxn modelId="{6BB6B517-9940-453B-8B7E-B171FA45D648}" type="presParOf" srcId="{C20EDB10-E344-41DE-BA4B-8300495614F7}" destId="{950DC8E6-D1B6-4BF8-86B3-BB75E9FD6141}" srcOrd="13" destOrd="0" presId="urn:microsoft.com/office/officeart/2005/8/layout/default#11"/>
    <dgm:cxn modelId="{A65497F9-6AC2-48A2-8C8F-6A4D4EEC8B00}" type="presParOf" srcId="{C20EDB10-E344-41DE-BA4B-8300495614F7}" destId="{D8A5B85A-FBF9-40F7-AB3E-8EDB674AA4E0}" srcOrd="1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5A083-89CF-4606-B50A-511B23D1BB3B}">
      <dsp:nvSpPr>
        <dsp:cNvPr id="0" name=""/>
        <dsp:cNvSpPr/>
      </dsp:nvSpPr>
      <dsp:spPr>
        <a:xfrm>
          <a:off x="883" y="29669"/>
          <a:ext cx="3446301" cy="20677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Поддержка разнообразия детства </a:t>
          </a:r>
          <a:endParaRPr lang="ru-RU" sz="1400" b="1" kern="1200" dirty="0">
            <a:latin typeface="Bookman Old Style" pitchFamily="18" charset="0"/>
          </a:endParaRPr>
        </a:p>
      </dsp:txBody>
      <dsp:txXfrm>
        <a:off x="883" y="29669"/>
        <a:ext cx="3446301" cy="2067780"/>
      </dsp:txXfrm>
    </dsp:sp>
    <dsp:sp modelId="{4A0F1367-E3CA-4F6B-A306-E3AD18508154}">
      <dsp:nvSpPr>
        <dsp:cNvPr id="0" name=""/>
        <dsp:cNvSpPr/>
      </dsp:nvSpPr>
      <dsp:spPr>
        <a:xfrm>
          <a:off x="3791815" y="29669"/>
          <a:ext cx="3446301" cy="20677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Личностно-развивающий и гуманистический характер взаимодействия взрослых</a:t>
          </a:r>
          <a:endParaRPr lang="ru-RU" sz="1400" b="1" kern="1200" dirty="0">
            <a:latin typeface="Bookman Old Style" pitchFamily="18" charset="0"/>
          </a:endParaRPr>
        </a:p>
      </dsp:txBody>
      <dsp:txXfrm>
        <a:off x="3791815" y="29669"/>
        <a:ext cx="3446301" cy="2067780"/>
      </dsp:txXfrm>
    </dsp:sp>
    <dsp:sp modelId="{4CF99B28-E78E-4286-BD7C-3E3A3256531A}">
      <dsp:nvSpPr>
        <dsp:cNvPr id="0" name=""/>
        <dsp:cNvSpPr/>
      </dsp:nvSpPr>
      <dsp:spPr>
        <a:xfrm>
          <a:off x="883" y="2442080"/>
          <a:ext cx="3446301" cy="20677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Уважение личности ребенка</a:t>
          </a:r>
          <a:endParaRPr lang="ru-RU" sz="1400" b="1" kern="1200" dirty="0">
            <a:latin typeface="Bookman Old Style" pitchFamily="18" charset="0"/>
          </a:endParaRPr>
        </a:p>
      </dsp:txBody>
      <dsp:txXfrm>
        <a:off x="883" y="2442080"/>
        <a:ext cx="3446301" cy="2067780"/>
      </dsp:txXfrm>
    </dsp:sp>
    <dsp:sp modelId="{24A46FDF-6288-43E2-A6A2-F18A1066A4FA}">
      <dsp:nvSpPr>
        <dsp:cNvPr id="0" name=""/>
        <dsp:cNvSpPr/>
      </dsp:nvSpPr>
      <dsp:spPr>
        <a:xfrm>
          <a:off x="3791815" y="2442080"/>
          <a:ext cx="3446301" cy="2067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</a:r>
          <a:endParaRPr lang="ru-RU" sz="1400" b="1" kern="1200" dirty="0">
            <a:latin typeface="Bookman Old Style" pitchFamily="18" charset="0"/>
          </a:endParaRPr>
        </a:p>
      </dsp:txBody>
      <dsp:txXfrm>
        <a:off x="3791815" y="2442080"/>
        <a:ext cx="3446301" cy="206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4895-C536-417F-BD55-CA1D1DD79DB9}">
      <dsp:nvSpPr>
        <dsp:cNvPr id="0" name=""/>
        <dsp:cNvSpPr/>
      </dsp:nvSpPr>
      <dsp:spPr>
        <a:xfrm>
          <a:off x="0" y="161131"/>
          <a:ext cx="2262187" cy="1357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Охрана и укрепления физического и психического здоровья детей</a:t>
          </a:r>
          <a:endParaRPr lang="ru-RU" sz="1300" b="1" kern="1200" dirty="0">
            <a:latin typeface="Bookman Old Style" pitchFamily="18" charset="0"/>
          </a:endParaRPr>
        </a:p>
      </dsp:txBody>
      <dsp:txXfrm>
        <a:off x="0" y="161131"/>
        <a:ext cx="2262187" cy="1357312"/>
      </dsp:txXfrm>
    </dsp:sp>
    <dsp:sp modelId="{D5F4FAD7-5855-40DF-A4ED-16B8F822B34B}">
      <dsp:nvSpPr>
        <dsp:cNvPr id="0" name=""/>
        <dsp:cNvSpPr/>
      </dsp:nvSpPr>
      <dsp:spPr>
        <a:xfrm>
          <a:off x="2488406" y="161131"/>
          <a:ext cx="2262187" cy="1357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Обеспечение равных возможностей для полноценного развития каждого ребенка в период дошкольного детства</a:t>
          </a:r>
          <a:endParaRPr lang="ru-RU" sz="1300" b="1" kern="1200" dirty="0">
            <a:latin typeface="Bookman Old Style" pitchFamily="18" charset="0"/>
          </a:endParaRPr>
        </a:p>
      </dsp:txBody>
      <dsp:txXfrm>
        <a:off x="2488406" y="161131"/>
        <a:ext cx="2262187" cy="1357312"/>
      </dsp:txXfrm>
    </dsp:sp>
    <dsp:sp modelId="{A63CBA4F-1352-4FD9-82F2-7E55EE2F423D}">
      <dsp:nvSpPr>
        <dsp:cNvPr id="0" name=""/>
        <dsp:cNvSpPr/>
      </dsp:nvSpPr>
      <dsp:spPr>
        <a:xfrm>
          <a:off x="4976812" y="161131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Преемственность основных образовательных программ дошкольного и начального общего образования</a:t>
          </a:r>
          <a:endParaRPr lang="ru-RU" sz="1300" b="1" kern="1200" dirty="0">
            <a:latin typeface="Bookman Old Style" pitchFamily="18" charset="0"/>
          </a:endParaRPr>
        </a:p>
      </dsp:txBody>
      <dsp:txXfrm>
        <a:off x="4976812" y="161131"/>
        <a:ext cx="2262187" cy="1357312"/>
      </dsp:txXfrm>
    </dsp:sp>
    <dsp:sp modelId="{81DAFB5F-EA79-4210-A4DE-A7D8ABE1EBCD}">
      <dsp:nvSpPr>
        <dsp:cNvPr id="0" name=""/>
        <dsp:cNvSpPr/>
      </dsp:nvSpPr>
      <dsp:spPr>
        <a:xfrm>
          <a:off x="0" y="1744662"/>
          <a:ext cx="2262187" cy="13573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Создание благоприятных условий развития детей  </a:t>
          </a:r>
          <a:endParaRPr lang="ru-RU" sz="1300" b="1" kern="1200" dirty="0">
            <a:latin typeface="Bookman Old Style" pitchFamily="18" charset="0"/>
          </a:endParaRPr>
        </a:p>
      </dsp:txBody>
      <dsp:txXfrm>
        <a:off x="0" y="1744662"/>
        <a:ext cx="2262187" cy="1357312"/>
      </dsp:txXfrm>
    </dsp:sp>
    <dsp:sp modelId="{6BA40F54-9476-433B-836B-66AF529D41BB}">
      <dsp:nvSpPr>
        <dsp:cNvPr id="0" name=""/>
        <dsp:cNvSpPr/>
      </dsp:nvSpPr>
      <dsp:spPr>
        <a:xfrm>
          <a:off x="2488406" y="1744662"/>
          <a:ext cx="2262187" cy="13573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Объединение обучения и воспитания в целостный образовательный процесс </a:t>
          </a:r>
          <a:endParaRPr lang="ru-RU" sz="1300" b="1" kern="1200" dirty="0">
            <a:latin typeface="Bookman Old Style" pitchFamily="18" charset="0"/>
          </a:endParaRPr>
        </a:p>
      </dsp:txBody>
      <dsp:txXfrm>
        <a:off x="2488406" y="1744662"/>
        <a:ext cx="2262187" cy="1357312"/>
      </dsp:txXfrm>
    </dsp:sp>
    <dsp:sp modelId="{1D6E0962-39F9-4517-9425-1A74765F52FA}">
      <dsp:nvSpPr>
        <dsp:cNvPr id="0" name=""/>
        <dsp:cNvSpPr/>
      </dsp:nvSpPr>
      <dsp:spPr>
        <a:xfrm>
          <a:off x="4976812" y="1744662"/>
          <a:ext cx="2262187" cy="1357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Формирование общей культуры личности детей</a:t>
          </a:r>
          <a:endParaRPr lang="ru-RU" sz="1300" b="1" kern="1200" dirty="0">
            <a:latin typeface="Bookman Old Style" pitchFamily="18" charset="0"/>
          </a:endParaRPr>
        </a:p>
      </dsp:txBody>
      <dsp:txXfrm>
        <a:off x="4976812" y="1744662"/>
        <a:ext cx="2262187" cy="1357312"/>
      </dsp:txXfrm>
    </dsp:sp>
    <dsp:sp modelId="{DEB6070E-9BE3-4B41-9F3A-634088920D26}">
      <dsp:nvSpPr>
        <dsp:cNvPr id="0" name=""/>
        <dsp:cNvSpPr/>
      </dsp:nvSpPr>
      <dsp:spPr>
        <a:xfrm>
          <a:off x="0" y="3328194"/>
          <a:ext cx="2262187" cy="1357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Обеспечение вариативности и разнообразия содержания Программ и организационных форм дошкольного образования</a:t>
          </a:r>
          <a:endParaRPr lang="ru-RU" sz="1300" b="1" kern="1200" dirty="0">
            <a:latin typeface="Bookman Old Style" pitchFamily="18" charset="0"/>
          </a:endParaRPr>
        </a:p>
      </dsp:txBody>
      <dsp:txXfrm>
        <a:off x="0" y="3328194"/>
        <a:ext cx="2262187" cy="1357312"/>
      </dsp:txXfrm>
    </dsp:sp>
    <dsp:sp modelId="{C9841BAA-35F3-4976-9694-D1ED9CE3E9D6}">
      <dsp:nvSpPr>
        <dsp:cNvPr id="0" name=""/>
        <dsp:cNvSpPr/>
      </dsp:nvSpPr>
      <dsp:spPr>
        <a:xfrm>
          <a:off x="2488406" y="3328194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Формирование </a:t>
          </a:r>
          <a:r>
            <a:rPr lang="ru-RU" sz="1300" b="1" kern="1200" dirty="0" err="1" smtClean="0">
              <a:latin typeface="Bookman Old Style" pitchFamily="18" charset="0"/>
            </a:rPr>
            <a:t>социокультурной</a:t>
          </a:r>
          <a:r>
            <a:rPr lang="ru-RU" sz="1300" b="1" kern="1200" dirty="0" smtClean="0">
              <a:latin typeface="Bookman Old Style" pitchFamily="18" charset="0"/>
            </a:rPr>
            <a:t> среды</a:t>
          </a:r>
          <a:endParaRPr lang="ru-RU" sz="1300" b="1" kern="1200" dirty="0">
            <a:latin typeface="Bookman Old Style" pitchFamily="18" charset="0"/>
          </a:endParaRPr>
        </a:p>
      </dsp:txBody>
      <dsp:txXfrm>
        <a:off x="2488406" y="3328194"/>
        <a:ext cx="2262187" cy="1357312"/>
      </dsp:txXfrm>
    </dsp:sp>
    <dsp:sp modelId="{61E68B9C-1FF4-4139-9952-AAE260E90E43}">
      <dsp:nvSpPr>
        <dsp:cNvPr id="0" name=""/>
        <dsp:cNvSpPr/>
      </dsp:nvSpPr>
      <dsp:spPr>
        <a:xfrm>
          <a:off x="4976812" y="3328194"/>
          <a:ext cx="2262187" cy="13573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man Old Style" pitchFamily="18" charset="0"/>
            </a:rPr>
            <a:t>Обеспечение психолого-педагогической поддержки семьи  </a:t>
          </a:r>
          <a:endParaRPr lang="ru-RU" sz="1300" b="1" kern="1200" dirty="0">
            <a:latin typeface="Bookman Old Style" pitchFamily="18" charset="0"/>
          </a:endParaRPr>
        </a:p>
      </dsp:txBody>
      <dsp:txXfrm>
        <a:off x="4976812" y="3328194"/>
        <a:ext cx="2262187" cy="1357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A71A5-0E34-469C-9286-5DD8A2CD5A8F}">
      <dsp:nvSpPr>
        <dsp:cNvPr id="0" name=""/>
        <dsp:cNvSpPr/>
      </dsp:nvSpPr>
      <dsp:spPr>
        <a:xfrm>
          <a:off x="72428" y="238081"/>
          <a:ext cx="3446301" cy="20677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man Old Style" pitchFamily="18" charset="0"/>
            </a:rPr>
            <a:t>Повышение социального статуса дошкольного образования</a:t>
          </a:r>
          <a:endParaRPr lang="ru-RU" sz="1500" b="1" kern="1200" dirty="0">
            <a:latin typeface="Bookman Old Style" pitchFamily="18" charset="0"/>
          </a:endParaRPr>
        </a:p>
      </dsp:txBody>
      <dsp:txXfrm>
        <a:off x="72428" y="238081"/>
        <a:ext cx="3446301" cy="2067780"/>
      </dsp:txXfrm>
    </dsp:sp>
    <dsp:sp modelId="{05878BEC-F2A6-4390-BA26-0B57E992604A}">
      <dsp:nvSpPr>
        <dsp:cNvPr id="0" name=""/>
        <dsp:cNvSpPr/>
      </dsp:nvSpPr>
      <dsp:spPr>
        <a:xfrm>
          <a:off x="3791815" y="183223"/>
          <a:ext cx="3446301" cy="20677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man Old Style" pitchFamily="18" charset="0"/>
            </a:rPr>
            <a:t>Обеспечение государством равенства возможностей для каждого ребенка в получении качественного дошкольного образования</a:t>
          </a:r>
          <a:endParaRPr lang="ru-RU" sz="1500" b="1" kern="1200" dirty="0">
            <a:latin typeface="Bookman Old Style" pitchFamily="18" charset="0"/>
          </a:endParaRPr>
        </a:p>
      </dsp:txBody>
      <dsp:txXfrm>
        <a:off x="3791815" y="183223"/>
        <a:ext cx="3446301" cy="2067780"/>
      </dsp:txXfrm>
    </dsp:sp>
    <dsp:sp modelId="{D73E66CE-0C08-4329-9D45-0804EE6931C4}">
      <dsp:nvSpPr>
        <dsp:cNvPr id="0" name=""/>
        <dsp:cNvSpPr/>
      </dsp:nvSpPr>
      <dsp:spPr>
        <a:xfrm>
          <a:off x="883" y="2595634"/>
          <a:ext cx="3446301" cy="20677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man Old Style" pitchFamily="18" charset="0"/>
            </a:rPr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</a:r>
          <a:endParaRPr lang="ru-RU" sz="1500" b="1" kern="1200" dirty="0">
            <a:latin typeface="Bookman Old Style" pitchFamily="18" charset="0"/>
          </a:endParaRPr>
        </a:p>
      </dsp:txBody>
      <dsp:txXfrm>
        <a:off x="883" y="2595634"/>
        <a:ext cx="3446301" cy="2067780"/>
      </dsp:txXfrm>
    </dsp:sp>
    <dsp:sp modelId="{B3239838-9F20-42CC-B208-9B45CCDB13E7}">
      <dsp:nvSpPr>
        <dsp:cNvPr id="0" name=""/>
        <dsp:cNvSpPr/>
      </dsp:nvSpPr>
      <dsp:spPr>
        <a:xfrm>
          <a:off x="3791815" y="2595634"/>
          <a:ext cx="3446301" cy="2067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man Old Style" pitchFamily="18" charset="0"/>
            </a:rPr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1500" b="1" kern="1200" dirty="0">
            <a:latin typeface="Bookman Old Style" pitchFamily="18" charset="0"/>
          </a:endParaRPr>
        </a:p>
      </dsp:txBody>
      <dsp:txXfrm>
        <a:off x="3791815" y="2595634"/>
        <a:ext cx="3446301" cy="206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8281D-DC1C-4015-80F5-306F1DCA8BE1}">
      <dsp:nvSpPr>
        <dsp:cNvPr id="0" name=""/>
        <dsp:cNvSpPr/>
      </dsp:nvSpPr>
      <dsp:spPr>
        <a:xfrm rot="10800000">
          <a:off x="191737" y="2741"/>
          <a:ext cx="6855524" cy="87150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социально-коммуникативное развитие</a:t>
          </a:r>
          <a:endParaRPr lang="ru-RU" sz="2400" b="1" kern="1200" dirty="0">
            <a:latin typeface="Bookman Old Style" pitchFamily="18" charset="0"/>
          </a:endParaRPr>
        </a:p>
      </dsp:txBody>
      <dsp:txXfrm rot="10800000">
        <a:off x="409614" y="2741"/>
        <a:ext cx="6637647" cy="871507"/>
      </dsp:txXfrm>
    </dsp:sp>
    <dsp:sp modelId="{D1429EB6-A7AC-4589-B153-609BFFE11274}">
      <dsp:nvSpPr>
        <dsp:cNvPr id="0" name=""/>
        <dsp:cNvSpPr/>
      </dsp:nvSpPr>
      <dsp:spPr>
        <a:xfrm>
          <a:off x="0" y="2305"/>
          <a:ext cx="871507" cy="87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EE9953-6296-4703-9627-9AD4876ED360}">
      <dsp:nvSpPr>
        <dsp:cNvPr id="0" name=""/>
        <dsp:cNvSpPr/>
      </dsp:nvSpPr>
      <dsp:spPr>
        <a:xfrm rot="10800000">
          <a:off x="191737" y="1134400"/>
          <a:ext cx="6855524" cy="87150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познавательное развитие</a:t>
          </a:r>
          <a:endParaRPr lang="ru-RU" sz="2400" b="1" kern="1200" dirty="0">
            <a:latin typeface="Bookman Old Style" pitchFamily="18" charset="0"/>
          </a:endParaRPr>
        </a:p>
      </dsp:txBody>
      <dsp:txXfrm rot="10800000">
        <a:off x="409614" y="1134400"/>
        <a:ext cx="6637647" cy="871507"/>
      </dsp:txXfrm>
    </dsp:sp>
    <dsp:sp modelId="{9F19A2F7-1E77-4782-8AFF-567E16EDBBF3}">
      <dsp:nvSpPr>
        <dsp:cNvPr id="0" name=""/>
        <dsp:cNvSpPr/>
      </dsp:nvSpPr>
      <dsp:spPr>
        <a:xfrm>
          <a:off x="0" y="1060104"/>
          <a:ext cx="871507" cy="87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07ED74-7776-4227-AD72-C5F1F8C59045}">
      <dsp:nvSpPr>
        <dsp:cNvPr id="0" name=""/>
        <dsp:cNvSpPr/>
      </dsp:nvSpPr>
      <dsp:spPr>
        <a:xfrm rot="10800000">
          <a:off x="333267" y="2269005"/>
          <a:ext cx="6713995" cy="87150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речевое развитие</a:t>
          </a:r>
          <a:endParaRPr lang="ru-RU" sz="2400" b="1" kern="1200" dirty="0">
            <a:latin typeface="Bookman Old Style" pitchFamily="18" charset="0"/>
          </a:endParaRPr>
        </a:p>
      </dsp:txBody>
      <dsp:txXfrm rot="10800000">
        <a:off x="551144" y="2269005"/>
        <a:ext cx="6496118" cy="871507"/>
      </dsp:txXfrm>
    </dsp:sp>
    <dsp:sp modelId="{374B4F86-5ABE-4CFC-8FBF-203C657C8FC6}">
      <dsp:nvSpPr>
        <dsp:cNvPr id="0" name=""/>
        <dsp:cNvSpPr/>
      </dsp:nvSpPr>
      <dsp:spPr>
        <a:xfrm>
          <a:off x="0" y="2193454"/>
          <a:ext cx="871507" cy="87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2FF09E-3A43-4711-922E-440D386A391C}">
      <dsp:nvSpPr>
        <dsp:cNvPr id="0" name=""/>
        <dsp:cNvSpPr/>
      </dsp:nvSpPr>
      <dsp:spPr>
        <a:xfrm rot="10800000">
          <a:off x="191737" y="3397718"/>
          <a:ext cx="6855524" cy="87150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художественно-эстетическое развитие</a:t>
          </a:r>
          <a:endParaRPr lang="ru-RU" sz="2400" b="1" kern="1200" dirty="0">
            <a:latin typeface="Bookman Old Style" pitchFamily="18" charset="0"/>
          </a:endParaRPr>
        </a:p>
      </dsp:txBody>
      <dsp:txXfrm rot="10800000">
        <a:off x="409614" y="3397718"/>
        <a:ext cx="6637647" cy="871507"/>
      </dsp:txXfrm>
    </dsp:sp>
    <dsp:sp modelId="{BA317B56-DDDC-4B35-B359-C60DCECC3F06}">
      <dsp:nvSpPr>
        <dsp:cNvPr id="0" name=""/>
        <dsp:cNvSpPr/>
      </dsp:nvSpPr>
      <dsp:spPr>
        <a:xfrm>
          <a:off x="0" y="3402364"/>
          <a:ext cx="871507" cy="87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11CDAE-7334-4E3C-AC10-1FB156E84950}">
      <dsp:nvSpPr>
        <dsp:cNvPr id="0" name=""/>
        <dsp:cNvSpPr/>
      </dsp:nvSpPr>
      <dsp:spPr>
        <a:xfrm rot="10800000">
          <a:off x="206564" y="4532119"/>
          <a:ext cx="6840697" cy="87150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физическое развитие</a:t>
          </a:r>
          <a:endParaRPr lang="ru-RU" sz="2400" b="1" kern="1200" dirty="0">
            <a:latin typeface="Bookman Old Style" pitchFamily="18" charset="0"/>
          </a:endParaRPr>
        </a:p>
      </dsp:txBody>
      <dsp:txXfrm rot="10800000">
        <a:off x="424441" y="4532119"/>
        <a:ext cx="6622820" cy="871507"/>
      </dsp:txXfrm>
    </dsp:sp>
    <dsp:sp modelId="{42408785-D55E-495B-8C42-BEA355178540}">
      <dsp:nvSpPr>
        <dsp:cNvPr id="0" name=""/>
        <dsp:cNvSpPr/>
      </dsp:nvSpPr>
      <dsp:spPr>
        <a:xfrm>
          <a:off x="0" y="4532119"/>
          <a:ext cx="871507" cy="87150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F38C1-0E9F-4E79-BF42-E5844CDCDD13}">
      <dsp:nvSpPr>
        <dsp:cNvPr id="0" name=""/>
        <dsp:cNvSpPr/>
      </dsp:nvSpPr>
      <dsp:spPr>
        <a:xfrm>
          <a:off x="0" y="161131"/>
          <a:ext cx="2262187" cy="1357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100" kern="1200" dirty="0">
            <a:latin typeface="Bookman Old Style" pitchFamily="18" charset="0"/>
          </a:endParaRPr>
        </a:p>
      </dsp:txBody>
      <dsp:txXfrm>
        <a:off x="0" y="161131"/>
        <a:ext cx="2262187" cy="1357312"/>
      </dsp:txXfrm>
    </dsp:sp>
    <dsp:sp modelId="{EA9BC423-F4D4-4625-A085-5BD249EAD2D8}">
      <dsp:nvSpPr>
        <dsp:cNvPr id="0" name=""/>
        <dsp:cNvSpPr/>
      </dsp:nvSpPr>
      <dsp:spPr>
        <a:xfrm>
          <a:off x="2488406" y="161131"/>
          <a:ext cx="2262187" cy="1357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 </a:t>
          </a:r>
          <a:endParaRPr lang="ru-RU" sz="1100" kern="1200" dirty="0">
            <a:latin typeface="Bookman Old Style" pitchFamily="18" charset="0"/>
          </a:endParaRPr>
        </a:p>
      </dsp:txBody>
      <dsp:txXfrm>
        <a:off x="2488406" y="161131"/>
        <a:ext cx="2262187" cy="1357312"/>
      </dsp:txXfrm>
    </dsp:sp>
    <dsp:sp modelId="{AA98AEF1-BED4-4FB3-87F4-455FCB7D72B2}">
      <dsp:nvSpPr>
        <dsp:cNvPr id="0" name=""/>
        <dsp:cNvSpPr/>
      </dsp:nvSpPr>
      <dsp:spPr>
        <a:xfrm>
          <a:off x="4976812" y="161131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</a:t>
          </a:r>
          <a:endParaRPr lang="ru-RU" sz="1100" kern="1200" dirty="0">
            <a:latin typeface="Bookman Old Style" pitchFamily="18" charset="0"/>
          </a:endParaRPr>
        </a:p>
      </dsp:txBody>
      <dsp:txXfrm>
        <a:off x="4976812" y="161131"/>
        <a:ext cx="2262187" cy="1357312"/>
      </dsp:txXfrm>
    </dsp:sp>
    <dsp:sp modelId="{EE78BE7E-90AD-4D5A-8F27-5808E8D4B3DA}">
      <dsp:nvSpPr>
        <dsp:cNvPr id="0" name=""/>
        <dsp:cNvSpPr/>
      </dsp:nvSpPr>
      <dsp:spPr>
        <a:xfrm>
          <a:off x="0" y="1744662"/>
          <a:ext cx="2262187" cy="13573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100" kern="1200" dirty="0">
            <a:latin typeface="Bookman Old Style" pitchFamily="18" charset="0"/>
          </a:endParaRPr>
        </a:p>
      </dsp:txBody>
      <dsp:txXfrm>
        <a:off x="0" y="1744662"/>
        <a:ext cx="2262187" cy="1357312"/>
      </dsp:txXfrm>
    </dsp:sp>
    <dsp:sp modelId="{0315BB3F-C850-4FD1-945E-AF9213201F7C}">
      <dsp:nvSpPr>
        <dsp:cNvPr id="0" name=""/>
        <dsp:cNvSpPr/>
      </dsp:nvSpPr>
      <dsp:spPr>
        <a:xfrm>
          <a:off x="2488406" y="1744662"/>
          <a:ext cx="2262187" cy="13573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поддержка инициативы и самостоятельности детей в специфических для них видах деятельности</a:t>
          </a:r>
          <a:endParaRPr lang="ru-RU" sz="1100" kern="1200" dirty="0">
            <a:latin typeface="Bookman Old Style" pitchFamily="18" charset="0"/>
          </a:endParaRPr>
        </a:p>
      </dsp:txBody>
      <dsp:txXfrm>
        <a:off x="2488406" y="1744662"/>
        <a:ext cx="2262187" cy="1357312"/>
      </dsp:txXfrm>
    </dsp:sp>
    <dsp:sp modelId="{E1308AE1-3EB9-450E-B170-6507153A075E}">
      <dsp:nvSpPr>
        <dsp:cNvPr id="0" name=""/>
        <dsp:cNvSpPr/>
      </dsp:nvSpPr>
      <dsp:spPr>
        <a:xfrm>
          <a:off x="4976812" y="1744662"/>
          <a:ext cx="2262187" cy="13573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возможность выбора детьми материалов, видов активности, участников совместной деятельности и общения</a:t>
          </a:r>
          <a:endParaRPr lang="ru-RU" sz="1100" kern="1200" dirty="0">
            <a:latin typeface="Bookman Old Style" pitchFamily="18" charset="0"/>
          </a:endParaRPr>
        </a:p>
      </dsp:txBody>
      <dsp:txXfrm>
        <a:off x="4976812" y="1744662"/>
        <a:ext cx="2262187" cy="1357312"/>
      </dsp:txXfrm>
    </dsp:sp>
    <dsp:sp modelId="{81051AA9-01A7-48B1-9D41-82A14A614C31}">
      <dsp:nvSpPr>
        <dsp:cNvPr id="0" name=""/>
        <dsp:cNvSpPr/>
      </dsp:nvSpPr>
      <dsp:spPr>
        <a:xfrm>
          <a:off x="1244203" y="3328194"/>
          <a:ext cx="2262187" cy="13573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защита детей от всех форм физического и психического насилия </a:t>
          </a:r>
          <a:endParaRPr lang="ru-RU" sz="1100" kern="1200" dirty="0">
            <a:latin typeface="Bookman Old Style" pitchFamily="18" charset="0"/>
          </a:endParaRPr>
        </a:p>
      </dsp:txBody>
      <dsp:txXfrm>
        <a:off x="1244203" y="3328194"/>
        <a:ext cx="2262187" cy="1357312"/>
      </dsp:txXfrm>
    </dsp:sp>
    <dsp:sp modelId="{D8A5B85A-FBF9-40F7-AB3E-8EDB674AA4E0}">
      <dsp:nvSpPr>
        <dsp:cNvPr id="0" name=""/>
        <dsp:cNvSpPr/>
      </dsp:nvSpPr>
      <dsp:spPr>
        <a:xfrm>
          <a:off x="3732609" y="3328194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man Old Style" pitchFamily="18" charset="0"/>
            </a:rPr>
            <a:t>поддержка родителей в воспитании детей, охране и укреплении их здоровья, вовлечение семей непосредственно в образовательную деятельность</a:t>
          </a:r>
          <a:endParaRPr lang="ru-RU" sz="1100" kern="1200" dirty="0">
            <a:latin typeface="Bookman Old Style" pitchFamily="18" charset="0"/>
          </a:endParaRPr>
        </a:p>
      </dsp:txBody>
      <dsp:txXfrm>
        <a:off x="3732609" y="3328194"/>
        <a:ext cx="2262187" cy="135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Подготовили: Легчакова О. А.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6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Программа «Детство»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Autofit/>
          </a:bodyPr>
          <a:lstStyle/>
          <a:p>
            <a:pPr algn="just"/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Возрастные особенности воспитанников  старшей группы (5-6 лет)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5—6 лет стремится познать  себя  и  другого  человека  как  представителя  общества,  постепенно начинает  осознавать  связи  и  зависимости  в  социальном  поведении  и взаимоотношениях людей.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 этом  возрасте  в  поведении  дошкольников  происходят  качественные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изменения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формируется  возможность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 дети  начинают предъявлять  к  себе  те  требования,  которые  раньше  предъявлялись  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 они могут, не отвлекаясь на более интересные дела, доводить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конца малопривлекательную работу (убирать игрушки,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наводить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порядок в комнате  и  т.п.).  Это  становится  возможным  благодаря  осознанию  детьми общепринятых норм и правил поведения и обязательности их выполнения.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возрасте от 5 до 6 лет происходят изменения в представлениях ребёнка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себе.  Эти  представления  начинают  включать  не  только  характеристики, которыми ребёнок наделяет себя настоящего в данный отрезок времени, но и качества,  которыми  он  хотел  бы  или,  наоборот,  не  хотел  бы  обладать  в будущем («Я хочу быть таким, как Человек - Паук», «Я буду, как принцесса».  В них проявляются усваиваемые детьми этические нормы. В этом возрасте дети в значительной степени ориентированы на сверстников, большую часть времени проводят с ними в совместных играх и беседах, их оценки и мнения становятся   существенными  для  них.   </a:t>
            </a:r>
          </a:p>
        </p:txBody>
      </p:sp>
    </p:spTree>
    <p:extLst>
      <p:ext uri="{BB962C8B-B14F-4D97-AF65-F5344CB8AC3E}">
        <p14:creationId xmlns:p14="http://schemas.microsoft.com/office/powerpoint/2010/main" val="288692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Существенные  изменения  происходят  в  игровом  взаимодействии,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существенное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 начинает  занимать  совместное  обсуждение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игры. При распределении детьми этого возраста ролей для игры можно иногда наблюдать и попытки совместного решения проблем («Кто будет...?»).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совершенной становится крупная моторика. Ребёнок этого 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способен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 освоению  сложных  движений:  может  пройти  по  неширокой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скамейке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при этом даже перешагнуть через небольшое препятствие; умеет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мяч о землю одной рукой несколько раз подряд. Уже наблюдаются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движениях мальчиков и девочек (у мальчиков более порывистые,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девочек мягкие, плавные, уравновешенные), в общей конфигурации тела в зависимости от пола ребёнка.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 пяти годам дети обладают довольно большим запасом представлений об окружающем, которые получают благодаря своей активности, стремлению задавать вопросы и экспериментировать. Ребёнок этого возраста уже хорошо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 цвета  и  имеет  представления  об  оттенках  (например,  может показать  два  оттенка  одного  цвета:  светло-красный  и  тёмно-красный).  Дети шестого года жизни могут рассказать, чем отличаются геометрические фигуры друг от друга. Для них не составит труда сопоставить между собой по величине большое количество предметов: например, расставить по порядку семь—десять тарелок  разной  величины  и  разложить  к  ним  соответствующее  количество ложек  разного  размера.  Возрастает  способность  ребёнка  ориентироваться  в пространстве.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61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7239000" cy="633910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Внимание  детей  становится  более  устойчивым  и  произвольным.  Они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заниматься не очень привлекательным, но нужным делом в течение 20—25 мин вместе со взрослым. Ребёнок этого возраста уже способен действовать по  правилу,  которое  задаётся  взрослым.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Объём памяти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изменяется  не существенно, улучшается её устойчивость.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Образы 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воображения   значительно   полнее   и   точнее   воспроизводят действительность.  Ребёнок  чётко  начинает  различать  действительное  и вымышленное. Действия воображения — создание и воплощение замысла, начинают складываться первоначально в игре. Это проявляется в том, что прежде игры рождается  её  замысел  и  сюжет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шестом году жизни ребёнка происходят важные изменения в развитии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Для детей этого возраста становится нормой правильное произношение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Дети начинают употреблять обобщающие слова, синонимы, антонимы, оттенки  значений  слов,  многозначные  слова.  Словарь  детей  также  активно пополняется   существительными,   обозначающими   названия   профессий, социальных учреждений (библиотека, почта, универсам, спортивный клуб и т. д.); глаголами, обозначающими трудовые действия людей разных профессий, прилагательными и наречиями, отражающими качество действий, отношение людей к профессиональной деятельности. Дети учатся самостоятельно строить игровые и деловые диалоги, осваивая правила речевого этикета, пользоваться прямой и  косвенной  речью;  в описательном и  повествовательном монологах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способны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передать  состояние  героя,  его  настроение,  отношение  к  событию, используя эпитеты и сравнения. 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Круг   чтения   ребёнка   5—6   лет   пополняется   произведениями разнообразной  тематики,  в  том  числе  связанной  с  проблемами  семьи,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взаимоотношений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  взрослыми,  сверстниками,  с  историей  страны.  Он способен  удерживать  в  памяти  большой  объём  информации,  ему  доступно чтение с продолжением. 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Повышаются возможности безопасности жизнедеятельности ребенка 5—6  лет.  Это  связано  с  ростом  осознанности  и  произвольности  поведения,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преодолением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эгоцентрической позиции (ребёнок становится способным встать на  позицию  другого).  Развивается  прогностическая  функция  мышления,  что позволяет ребёнку видеть перспективу событий, предвидеть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близкие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 отдалённые  последствия  собственных  действий  и  поступков  и действий и поступков других людей.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4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3600400" cy="770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149" y="5517232"/>
            <a:ext cx="2479683" cy="32682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644008" y="5805264"/>
            <a:ext cx="2232248" cy="621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99592" y="2420888"/>
            <a:ext cx="2088232" cy="29523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3356992"/>
            <a:ext cx="2304256" cy="2469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G:\конкурс рисунки квитанции\Фото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1" y="2132856"/>
            <a:ext cx="2925763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конкурс рисунки квитанции\Фото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04">
            <a:off x="4280183" y="2844628"/>
            <a:ext cx="3255244" cy="38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конкурс рисунки квитанции\Фото0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0858" y="-152226"/>
            <a:ext cx="2474559" cy="33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84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алек\Desktop\фото с работы\DSC05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9" y="504669"/>
            <a:ext cx="31523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Далек\Desktop\фото с работы\DSC05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5264"/>
            <a:ext cx="4320480" cy="48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алек\Desktop\фото с работы\DSC05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657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алек\Desktop\фото с работы\DSC05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0324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47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6912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Конвенция о правах ребенка.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Государства-участники признают право каждого ребенка на уровень жизни, необходимый для физического, умственного, духовного, нравственного и социального развития ребенка.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Родитель(и) или другие лица, воспитывающие ребенка, несут основную ответственность за обеспечение в пределах своих способностей и финансовых возможностей условий жизни, необходимых для развития ребенка.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Государства-участники в соответствии с национальными условиями и в пределах своих возможностей принимают необходимые меры по оказанию помощи родителям и другим лицам, воспитывающим детей, в осуществлении этого права и, в случае необходимости, оказывают материальную помощь и поддерживают программы, особенно в отношении обеспечения питанием, одеждой и жильем.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Государства-участники принимают все необходимые меры для обеспечения восстановления содержания ребенка родителями или другими лицами, несущими финансовую ответственность за ребенка, как внутри государства-участника, так и из-за рубежа. В частности, если лицо, несущее финансовую ответственность за ребенка, и ребенок проживают в разных государствах, государства-участники способствуют присоединению к международным соглашениям или заключению таких соглашений, а также достижению других соответствующих договоренностей.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058729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28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Государства-участники признают право ребенка на образование, и с целью постепенного достижения осуществления этого права на основе равных возможностей они, в частности: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вводят бесплатное и обязательное начальное образование;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поощряют развитие различных форм среднего образования, как общего, так и профессионального, обеспечивают его доступность для всех детей и принимают такие необходимые меры, как введение бесплатного образования и предоставление в случае необходимости финансовой помощи;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c) обеспечивают доступность высшего образования для всех на основе способностей каждого с помощью всех необходимых средств;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d) обеспечивают доступность информации и материалов в области образования и профессиональной подготовки для всех детей;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Государства-участники принимают все необходимые меры для обеспечения того, чтобы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дисциплина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поддерживалась с помощью методов, отражающих уважение человеческого достоинства ребенка и в соответствии с настоящей Конвенцией.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10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Приказ Минобрнауки России от 17.10.2013 N 1155</a:t>
            </a:r>
            <a:br>
              <a:rPr lang="ru-RU" sz="1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дошкольного образования"</a:t>
            </a:r>
            <a:br>
              <a:rPr lang="ru-RU" sz="1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(Зарегистрировано в Минюсте России 14.11.2013 N 30384)</a:t>
            </a:r>
            <a:br>
              <a:rPr lang="ru-RU" sz="1400" b="0" dirty="0"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Утвердить прилагаемый федеральный государственный образовательный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стандарт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</a:t>
            </a:r>
            <a:r>
              <a:rPr lang="ru-RU" sz="1400" dirty="0">
                <a:latin typeface="Bookman Old Style" pitchFamily="18" charset="0"/>
              </a:rPr>
              <a:t>ошкольного образования.</a:t>
            </a:r>
          </a:p>
          <a:p>
            <a:pPr>
              <a:buNone/>
            </a:pPr>
            <a:endParaRPr lang="ru-RU" sz="1400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Признать утратившими силу приказы Министерства образования и науки Российской Федерации:</a:t>
            </a:r>
          </a:p>
          <a:p>
            <a:pPr algn="just"/>
            <a:r>
              <a:rPr lang="ru-RU" sz="1400" dirty="0">
                <a:latin typeface="Bookman Old Style" pitchFamily="18" charset="0"/>
              </a:rPr>
              <a:t>от 23 ноября 2009 г. N 655 "Об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образования" (зарегистрирован Министерством юстиции Российской Федерации 8 февраля 2010 г., регистрационный N 16299);</a:t>
            </a:r>
          </a:p>
          <a:p>
            <a:pPr algn="just"/>
            <a:r>
              <a:rPr lang="ru-RU" sz="1400" dirty="0">
                <a:latin typeface="Bookman Old Style" pitchFamily="18" charset="0"/>
              </a:rPr>
              <a:t>от 20 июля 2011 г. N 2151 "Об утверждении федеральных государственных требований к условиям реализации основной общеобразовательной программы дошкольного образования" (зарегистрирован Министерством юстиции Российской Федерации 14 ноября 2011 г., регистрационный N 22303).</a:t>
            </a: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 Настоящий приказ вступает в силу с 1 января 2014 года.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85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44016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Настоящий федеральный государственный образовательный стандарт дошкольного образования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представляет собой совокупность обязательных требований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дошкольному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образованию.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принципы: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88914"/>
              </p:ext>
            </p:extLst>
          </p:nvPr>
        </p:nvGraphicFramePr>
        <p:xfrm>
          <a:off x="457200" y="1916831"/>
          <a:ext cx="7239000" cy="453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712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Стандарт направлен на решение следующих задач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72167"/>
              </p:ext>
            </p:extLst>
          </p:nvPr>
        </p:nvGraphicFramePr>
        <p:xfrm>
          <a:off x="467544" y="1412776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396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Стандарт направлен на достижение следующих целей: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12182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220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32266"/>
              </p:ext>
            </p:extLst>
          </p:nvPr>
        </p:nvGraphicFramePr>
        <p:xfrm>
          <a:off x="457200" y="1052736"/>
          <a:ext cx="7239000" cy="54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32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Психолого-педагогические условия создаваемые </a:t>
            </a:r>
            <a:r>
              <a:rPr lang="ru-RU" dirty="0"/>
              <a:t>п</a:t>
            </a:r>
            <a:r>
              <a:rPr lang="ru-RU" dirty="0" smtClean="0"/>
              <a:t>едагогами: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218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1563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Родительское собрание</vt:lpstr>
      <vt:lpstr>Презентация PowerPoint</vt:lpstr>
      <vt:lpstr>Презентация PowerPoint</vt:lpstr>
      <vt:lpstr>Приказ Минобрнауки России от 17.10.2013 N 1155 "Об утверждении федерального государственного образовательного стандарта дошкольного образования" (Зарегистрировано в Минюсте России 14.11.2013 N 30384) </vt:lpstr>
      <vt:lpstr>Настоящий федеральный государственный образовательный стандарт дошкольного образования  представляет собой совокупность обязательных требований к дошкольному образованию. Основные принципы:</vt:lpstr>
      <vt:lpstr>Стандарт направлен на решение следующих задач </vt:lpstr>
      <vt:lpstr>Стандарт направлен на достижение следующих целей: </vt:lpstr>
      <vt:lpstr>Образовательные области  </vt:lpstr>
      <vt:lpstr>Психолого-педагогические условия создаваемые педагогами:</vt:lpstr>
      <vt:lpstr>Программа «Детство»</vt:lpstr>
      <vt:lpstr>Презентация PowerPoint</vt:lpstr>
      <vt:lpstr>Презентация PowerPoint</vt:lpstr>
      <vt:lpstr>Подвижные игры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Ольга</dc:creator>
  <cp:lastModifiedBy>Далек</cp:lastModifiedBy>
  <cp:revision>18</cp:revision>
  <dcterms:created xsi:type="dcterms:W3CDTF">2014-12-04T10:27:38Z</dcterms:created>
  <dcterms:modified xsi:type="dcterms:W3CDTF">2014-12-30T08:27:53Z</dcterms:modified>
</cp:coreProperties>
</file>