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A46-ADFB-4B75-8C61-ABCC58DD707A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546-FEF0-468C-B0F0-32C09204B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A46-ADFB-4B75-8C61-ABCC58DD707A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546-FEF0-468C-B0F0-32C09204B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A46-ADFB-4B75-8C61-ABCC58DD707A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546-FEF0-468C-B0F0-32C09204B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A46-ADFB-4B75-8C61-ABCC58DD707A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546-FEF0-468C-B0F0-32C09204B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A46-ADFB-4B75-8C61-ABCC58DD707A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546-FEF0-468C-B0F0-32C09204B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A46-ADFB-4B75-8C61-ABCC58DD707A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546-FEF0-468C-B0F0-32C09204B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A46-ADFB-4B75-8C61-ABCC58DD707A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546-FEF0-468C-B0F0-32C09204B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A46-ADFB-4B75-8C61-ABCC58DD707A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546-FEF0-468C-B0F0-32C09204B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A46-ADFB-4B75-8C61-ABCC58DD707A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546-FEF0-468C-B0F0-32C09204B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A46-ADFB-4B75-8C61-ABCC58DD707A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546-FEF0-468C-B0F0-32C09204B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A46-ADFB-4B75-8C61-ABCC58DD707A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546-FEF0-468C-B0F0-32C09204B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E5A46-ADFB-4B75-8C61-ABCC58DD707A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BF546-FEF0-468C-B0F0-32C09204B0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86;&#1075;&#1086;&#1087;&#1077;&#1076;\Desktop\&#1050;&#1091;&#1088;&#1089;&#1099;%20&#1056;&#1086;wer%20&#1056;&#1086;int\&#1052;&#1091;&#1083;&#1100;&#1090;&#1080;&#1084;%20&#1087;&#1088;&#1086;&#1076;&#1091;&#1082;&#1090;\&#1047;&#1074;&#1091;&#1082;\&#1052;&#1091;&#1079;&#1099;&#1082;&#1072;_&#1055;&#1086;&#1083;&#1103;_&#1052;&#1086;&#1088;&#1080;&#1072;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узыка_Поля_Мори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Времена года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0081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Учитель-логопед ГБДОУ №120 Санкт-Петербурга </a:t>
            </a:r>
            <a:r>
              <a:rPr lang="ru-RU" dirty="0" err="1" smtClean="0"/>
              <a:t>Ольштинская</a:t>
            </a:r>
            <a:r>
              <a:rPr lang="ru-RU" dirty="0" smtClean="0"/>
              <a:t> Е.А.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220560_large_1320669535_20064340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84976" cy="6552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845723_40518770_39127900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8856984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tilek_romashk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84976" cy="6624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4c857_90e9d1ad_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8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</Words>
  <Application>Microsoft Office PowerPoint</Application>
  <PresentationFormat>Экран (4:3)</PresentationFormat>
  <Paragraphs>2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Времена года</vt:lpstr>
      <vt:lpstr>Слайд 2</vt:lpstr>
      <vt:lpstr>Слайд 3</vt:lpstr>
      <vt:lpstr>Слайд 4</vt:lpstr>
      <vt:lpstr>Слайд 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Логопед</dc:creator>
  <cp:lastModifiedBy>Логопед</cp:lastModifiedBy>
  <cp:revision>2</cp:revision>
  <dcterms:created xsi:type="dcterms:W3CDTF">2014-05-02T15:48:30Z</dcterms:created>
  <dcterms:modified xsi:type="dcterms:W3CDTF">2014-05-02T15:57:48Z</dcterms:modified>
</cp:coreProperties>
</file>